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3148" r:id="rId5"/>
    <p:sldId id="3151" r:id="rId6"/>
  </p:sldIdLst>
  <p:sldSz cx="12192000" cy="6858000"/>
  <p:notesSz cx="6858000" cy="9144000"/>
  <p:custDataLst>
    <p:tags r:id="rId8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Rodriguez" initials="MR" lastIdx="1" clrIdx="0">
    <p:extLst>
      <p:ext uri="{19B8F6BF-5375-455C-9EA6-DF929625EA0E}">
        <p15:presenceInfo xmlns:p15="http://schemas.microsoft.com/office/powerpoint/2012/main" userId="S::Michelle.Rodriguez@sqm.com::252c17e6-1c9a-4e96-8cde-8ebd198dd1e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805AC2-8EF3-4CED-A140-59A2D8FC1954}" v="3" dt="2021-12-27T21:25:37.431"/>
    <p1510:client id="{7F5408A0-DD9F-4F2C-8E47-5CED9D57BB3C}" v="15" dt="2021-12-27T21:14:17.9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30"/>
    <p:restoredTop sz="94249" autoAdjust="0"/>
  </p:normalViewPr>
  <p:slideViewPr>
    <p:cSldViewPr snapToGrid="0">
      <p:cViewPr varScale="1">
        <p:scale>
          <a:sx n="104" d="100"/>
          <a:sy n="104" d="100"/>
        </p:scale>
        <p:origin x="32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le Rodriguez" userId="252c17e6-1c9a-4e96-8cde-8ebd198dd1e2" providerId="ADAL" clId="{BCB60F85-3AEA-41A5-9BE0-F7E531BBDD90}"/>
    <pc:docChg chg="delSld modSld">
      <pc:chgData name="Michelle Rodriguez" userId="252c17e6-1c9a-4e96-8cde-8ebd198dd1e2" providerId="ADAL" clId="{BCB60F85-3AEA-41A5-9BE0-F7E531BBDD90}" dt="2021-06-07T22:22:46.283" v="6" actId="2696"/>
      <pc:docMkLst>
        <pc:docMk/>
      </pc:docMkLst>
      <pc:sldChg chg="modSp mod">
        <pc:chgData name="Michelle Rodriguez" userId="252c17e6-1c9a-4e96-8cde-8ebd198dd1e2" providerId="ADAL" clId="{BCB60F85-3AEA-41A5-9BE0-F7E531BBDD90}" dt="2021-06-07T22:22:23.007" v="5" actId="404"/>
        <pc:sldMkLst>
          <pc:docMk/>
          <pc:sldMk cId="2942666180" sldId="3146"/>
        </pc:sldMkLst>
        <pc:graphicFrameChg chg="modGraphic">
          <ac:chgData name="Michelle Rodriguez" userId="252c17e6-1c9a-4e96-8cde-8ebd198dd1e2" providerId="ADAL" clId="{BCB60F85-3AEA-41A5-9BE0-F7E531BBDD90}" dt="2021-06-07T22:22:23.007" v="5" actId="404"/>
          <ac:graphicFrameMkLst>
            <pc:docMk/>
            <pc:sldMk cId="2942666180" sldId="3146"/>
            <ac:graphicFrameMk id="3" creationId="{F366A1DC-4ED8-4223-8AC6-A37617C178E0}"/>
          </ac:graphicFrameMkLst>
        </pc:graphicFrameChg>
      </pc:sldChg>
      <pc:sldChg chg="del">
        <pc:chgData name="Michelle Rodriguez" userId="252c17e6-1c9a-4e96-8cde-8ebd198dd1e2" providerId="ADAL" clId="{BCB60F85-3AEA-41A5-9BE0-F7E531BBDD90}" dt="2021-06-07T22:22:46.283" v="6" actId="2696"/>
        <pc:sldMkLst>
          <pc:docMk/>
          <pc:sldMk cId="1381856621" sldId="3149"/>
        </pc:sldMkLst>
      </pc:sldChg>
    </pc:docChg>
  </pc:docChgLst>
  <pc:docChgLst>
    <pc:chgData name="Michelle Rodriguez" userId="252c17e6-1c9a-4e96-8cde-8ebd198dd1e2" providerId="ADAL" clId="{4B1E256A-2ACC-4444-9652-B583E3FC2539}"/>
    <pc:docChg chg="undo custSel addSld delSld modSld">
      <pc:chgData name="Michelle Rodriguez" userId="252c17e6-1c9a-4e96-8cde-8ebd198dd1e2" providerId="ADAL" clId="{4B1E256A-2ACC-4444-9652-B583E3FC2539}" dt="2021-05-06T13:58:34.128" v="3152" actId="14734"/>
      <pc:docMkLst>
        <pc:docMk/>
      </pc:docMkLst>
      <pc:sldChg chg="addSp delSp modSp mod">
        <pc:chgData name="Michelle Rodriguez" userId="252c17e6-1c9a-4e96-8cde-8ebd198dd1e2" providerId="ADAL" clId="{4B1E256A-2ACC-4444-9652-B583E3FC2539}" dt="2021-05-06T13:36:17.417" v="2207" actId="6549"/>
        <pc:sldMkLst>
          <pc:docMk/>
          <pc:sldMk cId="2942666180" sldId="3146"/>
        </pc:sldMkLst>
        <pc:spChg chg="add del mod">
          <ac:chgData name="Michelle Rodriguez" userId="252c17e6-1c9a-4e96-8cde-8ebd198dd1e2" providerId="ADAL" clId="{4B1E256A-2ACC-4444-9652-B583E3FC2539}" dt="2021-04-26T23:15:27.253" v="1321" actId="478"/>
          <ac:spMkLst>
            <pc:docMk/>
            <pc:sldMk cId="2942666180" sldId="3146"/>
            <ac:spMk id="13" creationId="{6EA3330C-70CF-4233-B90C-4F368752D74D}"/>
          </ac:spMkLst>
        </pc:spChg>
        <pc:graphicFrameChg chg="mod modGraphic">
          <ac:chgData name="Michelle Rodriguez" userId="252c17e6-1c9a-4e96-8cde-8ebd198dd1e2" providerId="ADAL" clId="{4B1E256A-2ACC-4444-9652-B583E3FC2539}" dt="2021-05-06T13:36:17.417" v="2207" actId="6549"/>
          <ac:graphicFrameMkLst>
            <pc:docMk/>
            <pc:sldMk cId="2942666180" sldId="3146"/>
            <ac:graphicFrameMk id="3" creationId="{F366A1DC-4ED8-4223-8AC6-A37617C178E0}"/>
          </ac:graphicFrameMkLst>
        </pc:graphicFrameChg>
      </pc:sldChg>
      <pc:sldChg chg="addSp delSp modSp mod addCm modCm">
        <pc:chgData name="Michelle Rodriguez" userId="252c17e6-1c9a-4e96-8cde-8ebd198dd1e2" providerId="ADAL" clId="{4B1E256A-2ACC-4444-9652-B583E3FC2539}" dt="2021-04-26T23:21:36.748" v="1343" actId="20577"/>
        <pc:sldMkLst>
          <pc:docMk/>
          <pc:sldMk cId="3145806471" sldId="3147"/>
        </pc:sldMkLst>
        <pc:spChg chg="add del mod">
          <ac:chgData name="Michelle Rodriguez" userId="252c17e6-1c9a-4e96-8cde-8ebd198dd1e2" providerId="ADAL" clId="{4B1E256A-2ACC-4444-9652-B583E3FC2539}" dt="2021-04-19T16:59:28.092" v="13" actId="478"/>
          <ac:spMkLst>
            <pc:docMk/>
            <pc:sldMk cId="3145806471" sldId="3147"/>
            <ac:spMk id="6" creationId="{E3613EDF-4EF9-477A-89A6-1F945F3F7349}"/>
          </ac:spMkLst>
        </pc:spChg>
        <pc:spChg chg="mod">
          <ac:chgData name="Michelle Rodriguez" userId="252c17e6-1c9a-4e96-8cde-8ebd198dd1e2" providerId="ADAL" clId="{4B1E256A-2ACC-4444-9652-B583E3FC2539}" dt="2021-04-20T13:04:28.221" v="803" actId="14100"/>
          <ac:spMkLst>
            <pc:docMk/>
            <pc:sldMk cId="3145806471" sldId="3147"/>
            <ac:spMk id="7" creationId="{C1C7E6C8-5213-4C87-AA0A-59AF8B7FE351}"/>
          </ac:spMkLst>
        </pc:spChg>
        <pc:spChg chg="mod">
          <ac:chgData name="Michelle Rodriguez" userId="252c17e6-1c9a-4e96-8cde-8ebd198dd1e2" providerId="ADAL" clId="{4B1E256A-2ACC-4444-9652-B583E3FC2539}" dt="2021-04-20T15:28:31.232" v="850" actId="20577"/>
          <ac:spMkLst>
            <pc:docMk/>
            <pc:sldMk cId="3145806471" sldId="3147"/>
            <ac:spMk id="14" creationId="{DBF75F00-7B90-42D1-A7E5-89246B249CDB}"/>
          </ac:spMkLst>
        </pc:spChg>
        <pc:spChg chg="mod">
          <ac:chgData name="Michelle Rodriguez" userId="252c17e6-1c9a-4e96-8cde-8ebd198dd1e2" providerId="ADAL" clId="{4B1E256A-2ACC-4444-9652-B583E3FC2539}" dt="2021-04-20T15:27:27.295" v="813" actId="13926"/>
          <ac:spMkLst>
            <pc:docMk/>
            <pc:sldMk cId="3145806471" sldId="3147"/>
            <ac:spMk id="15" creationId="{FEFFDD87-4435-43FC-BD12-885B10D27D99}"/>
          </ac:spMkLst>
        </pc:spChg>
        <pc:spChg chg="mod">
          <ac:chgData name="Michelle Rodriguez" userId="252c17e6-1c9a-4e96-8cde-8ebd198dd1e2" providerId="ADAL" clId="{4B1E256A-2ACC-4444-9652-B583E3FC2539}" dt="2021-04-19T16:59:50.751" v="14" actId="255"/>
          <ac:spMkLst>
            <pc:docMk/>
            <pc:sldMk cId="3145806471" sldId="3147"/>
            <ac:spMk id="16" creationId="{FCA13E3A-0310-4844-A6A4-FE19F0279D33}"/>
          </ac:spMkLst>
        </pc:spChg>
        <pc:spChg chg="mod">
          <ac:chgData name="Michelle Rodriguez" userId="252c17e6-1c9a-4e96-8cde-8ebd198dd1e2" providerId="ADAL" clId="{4B1E256A-2ACC-4444-9652-B583E3FC2539}" dt="2021-04-19T18:40:29.168" v="31" actId="1076"/>
          <ac:spMkLst>
            <pc:docMk/>
            <pc:sldMk cId="3145806471" sldId="3147"/>
            <ac:spMk id="27" creationId="{06968C6E-2926-4FA3-AF7A-DF83771F9D6F}"/>
          </ac:spMkLst>
        </pc:spChg>
        <pc:spChg chg="mod">
          <ac:chgData name="Michelle Rodriguez" userId="252c17e6-1c9a-4e96-8cde-8ebd198dd1e2" providerId="ADAL" clId="{4B1E256A-2ACC-4444-9652-B583E3FC2539}" dt="2021-04-19T18:41:42.545" v="44" actId="14100"/>
          <ac:spMkLst>
            <pc:docMk/>
            <pc:sldMk cId="3145806471" sldId="3147"/>
            <ac:spMk id="36" creationId="{64B7D8F8-6F4C-4463-87D2-B74DBE0E1185}"/>
          </ac:spMkLst>
        </pc:spChg>
        <pc:spChg chg="mod">
          <ac:chgData name="Michelle Rodriguez" userId="252c17e6-1c9a-4e96-8cde-8ebd198dd1e2" providerId="ADAL" clId="{4B1E256A-2ACC-4444-9652-B583E3FC2539}" dt="2021-04-19T19:12:03.805" v="95" actId="1076"/>
          <ac:spMkLst>
            <pc:docMk/>
            <pc:sldMk cId="3145806471" sldId="3147"/>
            <ac:spMk id="40" creationId="{A13EC249-573C-4FE3-9233-0FD0BAF4F0B0}"/>
          </ac:spMkLst>
        </pc:spChg>
        <pc:spChg chg="mod">
          <ac:chgData name="Michelle Rodriguez" userId="252c17e6-1c9a-4e96-8cde-8ebd198dd1e2" providerId="ADAL" clId="{4B1E256A-2ACC-4444-9652-B583E3FC2539}" dt="2021-04-19T19:04:03.475" v="77" actId="1076"/>
          <ac:spMkLst>
            <pc:docMk/>
            <pc:sldMk cId="3145806471" sldId="3147"/>
            <ac:spMk id="44" creationId="{6C4DC207-C64A-4215-A078-F027D42750B3}"/>
          </ac:spMkLst>
        </pc:spChg>
        <pc:spChg chg="mod">
          <ac:chgData name="Michelle Rodriguez" userId="252c17e6-1c9a-4e96-8cde-8ebd198dd1e2" providerId="ADAL" clId="{4B1E256A-2ACC-4444-9652-B583E3FC2539}" dt="2021-04-19T18:41:55.285" v="46" actId="14100"/>
          <ac:spMkLst>
            <pc:docMk/>
            <pc:sldMk cId="3145806471" sldId="3147"/>
            <ac:spMk id="45" creationId="{61BF0DFD-3090-44DB-8DC6-A9356F472034}"/>
          </ac:spMkLst>
        </pc:spChg>
        <pc:spChg chg="mod">
          <ac:chgData name="Michelle Rodriguez" userId="252c17e6-1c9a-4e96-8cde-8ebd198dd1e2" providerId="ADAL" clId="{4B1E256A-2ACC-4444-9652-B583E3FC2539}" dt="2021-04-19T18:42:02.889" v="49" actId="14100"/>
          <ac:spMkLst>
            <pc:docMk/>
            <pc:sldMk cId="3145806471" sldId="3147"/>
            <ac:spMk id="48" creationId="{A6549763-763E-46BD-BE24-2EFE44C90A9E}"/>
          </ac:spMkLst>
        </pc:spChg>
        <pc:spChg chg="mod">
          <ac:chgData name="Michelle Rodriguez" userId="252c17e6-1c9a-4e96-8cde-8ebd198dd1e2" providerId="ADAL" clId="{4B1E256A-2ACC-4444-9652-B583E3FC2539}" dt="2021-04-19T18:42:07.994" v="52" actId="1076"/>
          <ac:spMkLst>
            <pc:docMk/>
            <pc:sldMk cId="3145806471" sldId="3147"/>
            <ac:spMk id="51" creationId="{D602543A-82E0-4E58-AE69-EA568A2CF6EE}"/>
          </ac:spMkLst>
        </pc:spChg>
        <pc:spChg chg="mod">
          <ac:chgData name="Michelle Rodriguez" userId="252c17e6-1c9a-4e96-8cde-8ebd198dd1e2" providerId="ADAL" clId="{4B1E256A-2ACC-4444-9652-B583E3FC2539}" dt="2021-04-19T18:42:27.559" v="54" actId="14100"/>
          <ac:spMkLst>
            <pc:docMk/>
            <pc:sldMk cId="3145806471" sldId="3147"/>
            <ac:spMk id="52" creationId="{34F3F182-6FC6-4ADB-8315-49D3CA75B12C}"/>
          </ac:spMkLst>
        </pc:spChg>
        <pc:spChg chg="mod">
          <ac:chgData name="Michelle Rodriguez" userId="252c17e6-1c9a-4e96-8cde-8ebd198dd1e2" providerId="ADAL" clId="{4B1E256A-2ACC-4444-9652-B583E3FC2539}" dt="2021-04-19T18:34:07.260" v="19" actId="1076"/>
          <ac:spMkLst>
            <pc:docMk/>
            <pc:sldMk cId="3145806471" sldId="3147"/>
            <ac:spMk id="53" creationId="{A91CB91A-1F42-40E8-A486-053FF8843997}"/>
          </ac:spMkLst>
        </pc:spChg>
        <pc:spChg chg="mod">
          <ac:chgData name="Michelle Rodriguez" userId="252c17e6-1c9a-4e96-8cde-8ebd198dd1e2" providerId="ADAL" clId="{4B1E256A-2ACC-4444-9652-B583E3FC2539}" dt="2021-04-19T19:02:33.603" v="67" actId="12789"/>
          <ac:spMkLst>
            <pc:docMk/>
            <pc:sldMk cId="3145806471" sldId="3147"/>
            <ac:spMk id="55" creationId="{5A772C49-7246-4969-A42B-964E3115EED9}"/>
          </ac:spMkLst>
        </pc:spChg>
        <pc:spChg chg="mod">
          <ac:chgData name="Michelle Rodriguez" userId="252c17e6-1c9a-4e96-8cde-8ebd198dd1e2" providerId="ADAL" clId="{4B1E256A-2ACC-4444-9652-B583E3FC2539}" dt="2021-04-19T19:02:14.154" v="63" actId="14100"/>
          <ac:spMkLst>
            <pc:docMk/>
            <pc:sldMk cId="3145806471" sldId="3147"/>
            <ac:spMk id="56" creationId="{A4181199-A79C-414C-9FB6-F210BA00FE5D}"/>
          </ac:spMkLst>
        </pc:spChg>
        <pc:spChg chg="mod">
          <ac:chgData name="Michelle Rodriguez" userId="252c17e6-1c9a-4e96-8cde-8ebd198dd1e2" providerId="ADAL" clId="{4B1E256A-2ACC-4444-9652-B583E3FC2539}" dt="2021-04-19T19:02:33.603" v="67" actId="12789"/>
          <ac:spMkLst>
            <pc:docMk/>
            <pc:sldMk cId="3145806471" sldId="3147"/>
            <ac:spMk id="57" creationId="{A5EBBE0B-99D3-43D1-A526-B0D92CD03EE8}"/>
          </ac:spMkLst>
        </pc:spChg>
        <pc:spChg chg="mod">
          <ac:chgData name="Michelle Rodriguez" userId="252c17e6-1c9a-4e96-8cde-8ebd198dd1e2" providerId="ADAL" clId="{4B1E256A-2ACC-4444-9652-B583E3FC2539}" dt="2021-04-19T19:02:41.775" v="69" actId="1076"/>
          <ac:spMkLst>
            <pc:docMk/>
            <pc:sldMk cId="3145806471" sldId="3147"/>
            <ac:spMk id="58" creationId="{F13FE6CE-2E40-45B4-BC55-71EA956A9E0E}"/>
          </ac:spMkLst>
        </pc:spChg>
        <pc:spChg chg="add del mod">
          <ac:chgData name="Michelle Rodriguez" userId="252c17e6-1c9a-4e96-8cde-8ebd198dd1e2" providerId="ADAL" clId="{4B1E256A-2ACC-4444-9652-B583E3FC2539}" dt="2021-04-19T18:33:50.066" v="17" actId="478"/>
          <ac:spMkLst>
            <pc:docMk/>
            <pc:sldMk cId="3145806471" sldId="3147"/>
            <ac:spMk id="61" creationId="{BDA89384-2B20-4836-9853-35FC18DA0339}"/>
          </ac:spMkLst>
        </pc:spChg>
        <pc:spChg chg="mod">
          <ac:chgData name="Michelle Rodriguez" userId="252c17e6-1c9a-4e96-8cde-8ebd198dd1e2" providerId="ADAL" clId="{4B1E256A-2ACC-4444-9652-B583E3FC2539}" dt="2021-04-19T19:03:00.477" v="72" actId="14100"/>
          <ac:spMkLst>
            <pc:docMk/>
            <pc:sldMk cId="3145806471" sldId="3147"/>
            <ac:spMk id="63" creationId="{A8F7C9B9-00C4-404A-AE59-C84B65B6281B}"/>
          </ac:spMkLst>
        </pc:spChg>
        <pc:spChg chg="mod">
          <ac:chgData name="Michelle Rodriguez" userId="252c17e6-1c9a-4e96-8cde-8ebd198dd1e2" providerId="ADAL" clId="{4B1E256A-2ACC-4444-9652-B583E3FC2539}" dt="2021-04-19T19:03:24.983" v="74" actId="14100"/>
          <ac:spMkLst>
            <pc:docMk/>
            <pc:sldMk cId="3145806471" sldId="3147"/>
            <ac:spMk id="72" creationId="{9C831C52-DB82-4E12-A2E7-C3CACF563070}"/>
          </ac:spMkLst>
        </pc:spChg>
        <pc:spChg chg="mod">
          <ac:chgData name="Michelle Rodriguez" userId="252c17e6-1c9a-4e96-8cde-8ebd198dd1e2" providerId="ADAL" clId="{4B1E256A-2ACC-4444-9652-B583E3FC2539}" dt="2021-04-19T19:07:21.232" v="94" actId="20577"/>
          <ac:spMkLst>
            <pc:docMk/>
            <pc:sldMk cId="3145806471" sldId="3147"/>
            <ac:spMk id="80" creationId="{9CC1C758-CBF6-4CBA-9B33-F6B55F107F56}"/>
          </ac:spMkLst>
        </pc:spChg>
        <pc:spChg chg="mod">
          <ac:chgData name="Michelle Rodriguez" userId="252c17e6-1c9a-4e96-8cde-8ebd198dd1e2" providerId="ADAL" clId="{4B1E256A-2ACC-4444-9652-B583E3FC2539}" dt="2021-04-19T19:04:01.085" v="76" actId="1076"/>
          <ac:spMkLst>
            <pc:docMk/>
            <pc:sldMk cId="3145806471" sldId="3147"/>
            <ac:spMk id="98" creationId="{3BC36EAC-4EC0-4AA4-AE6B-6E9B2A723988}"/>
          </ac:spMkLst>
        </pc:spChg>
        <pc:spChg chg="mod">
          <ac:chgData name="Michelle Rodriguez" userId="252c17e6-1c9a-4e96-8cde-8ebd198dd1e2" providerId="ADAL" clId="{4B1E256A-2ACC-4444-9652-B583E3FC2539}" dt="2021-04-26T23:21:36.748" v="1343" actId="20577"/>
          <ac:spMkLst>
            <pc:docMk/>
            <pc:sldMk cId="3145806471" sldId="3147"/>
            <ac:spMk id="110" creationId="{6C07CF9C-009F-42DB-B660-24A8869CEC12}"/>
          </ac:spMkLst>
        </pc:spChg>
        <pc:spChg chg="mod">
          <ac:chgData name="Michelle Rodriguez" userId="252c17e6-1c9a-4e96-8cde-8ebd198dd1e2" providerId="ADAL" clId="{4B1E256A-2ACC-4444-9652-B583E3FC2539}" dt="2021-04-19T19:03:26.970" v="75" actId="14100"/>
          <ac:spMkLst>
            <pc:docMk/>
            <pc:sldMk cId="3145806471" sldId="3147"/>
            <ac:spMk id="115" creationId="{EDED85D1-7DEF-4FD2-B87F-4B36AB8CC54B}"/>
          </ac:spMkLst>
        </pc:spChg>
        <pc:spChg chg="add del mod">
          <ac:chgData name="Michelle Rodriguez" userId="252c17e6-1c9a-4e96-8cde-8ebd198dd1e2" providerId="ADAL" clId="{4B1E256A-2ACC-4444-9652-B583E3FC2539}" dt="2021-04-19T19:21:54.163" v="112" actId="478"/>
          <ac:spMkLst>
            <pc:docMk/>
            <pc:sldMk cId="3145806471" sldId="3147"/>
            <ac:spMk id="139" creationId="{0663673C-02DF-47F6-B2B2-11A02EB35370}"/>
          </ac:spMkLst>
        </pc:spChg>
        <pc:spChg chg="add del mod">
          <ac:chgData name="Michelle Rodriguez" userId="252c17e6-1c9a-4e96-8cde-8ebd198dd1e2" providerId="ADAL" clId="{4B1E256A-2ACC-4444-9652-B583E3FC2539}" dt="2021-04-19T19:22:08.382" v="116" actId="478"/>
          <ac:spMkLst>
            <pc:docMk/>
            <pc:sldMk cId="3145806471" sldId="3147"/>
            <ac:spMk id="140" creationId="{3A85E2B1-678F-41F2-9AC8-19AC8E0F31F0}"/>
          </ac:spMkLst>
        </pc:spChg>
        <pc:spChg chg="add mod">
          <ac:chgData name="Michelle Rodriguez" userId="252c17e6-1c9a-4e96-8cde-8ebd198dd1e2" providerId="ADAL" clId="{4B1E256A-2ACC-4444-9652-B583E3FC2539}" dt="2021-04-26T23:01:37.426" v="853" actId="1076"/>
          <ac:spMkLst>
            <pc:docMk/>
            <pc:sldMk cId="3145806471" sldId="3147"/>
            <ac:spMk id="142" creationId="{33EF54BA-3188-45EC-87A3-B3CEE93E94D5}"/>
          </ac:spMkLst>
        </pc:spChg>
        <pc:spChg chg="add del mod">
          <ac:chgData name="Michelle Rodriguez" userId="252c17e6-1c9a-4e96-8cde-8ebd198dd1e2" providerId="ADAL" clId="{4B1E256A-2ACC-4444-9652-B583E3FC2539}" dt="2021-04-19T19:19:51.476" v="105" actId="478"/>
          <ac:spMkLst>
            <pc:docMk/>
            <pc:sldMk cId="3145806471" sldId="3147"/>
            <ac:spMk id="143" creationId="{DDA3407D-1BEA-4E97-8C02-0FAB4392176E}"/>
          </ac:spMkLst>
        </pc:spChg>
        <pc:spChg chg="add mod">
          <ac:chgData name="Michelle Rodriguez" userId="252c17e6-1c9a-4e96-8cde-8ebd198dd1e2" providerId="ADAL" clId="{4B1E256A-2ACC-4444-9652-B583E3FC2539}" dt="2021-04-19T19:19:58.304" v="108" actId="20577"/>
          <ac:spMkLst>
            <pc:docMk/>
            <pc:sldMk cId="3145806471" sldId="3147"/>
            <ac:spMk id="144" creationId="{896C91A3-3F37-4433-A2B4-22865F1DBE02}"/>
          </ac:spMkLst>
        </pc:spChg>
        <pc:spChg chg="add mod">
          <ac:chgData name="Michelle Rodriguez" userId="252c17e6-1c9a-4e96-8cde-8ebd198dd1e2" providerId="ADAL" clId="{4B1E256A-2ACC-4444-9652-B583E3FC2539}" dt="2021-04-19T19:22:01.708" v="115" actId="20577"/>
          <ac:spMkLst>
            <pc:docMk/>
            <pc:sldMk cId="3145806471" sldId="3147"/>
            <ac:spMk id="145" creationId="{477CE75C-9A69-4EDF-B2EA-93FEA22AF969}"/>
          </ac:spMkLst>
        </pc:spChg>
        <pc:spChg chg="add mod">
          <ac:chgData name="Michelle Rodriguez" userId="252c17e6-1c9a-4e96-8cde-8ebd198dd1e2" providerId="ADAL" clId="{4B1E256A-2ACC-4444-9652-B583E3FC2539}" dt="2021-04-19T19:22:14.418" v="120" actId="20577"/>
          <ac:spMkLst>
            <pc:docMk/>
            <pc:sldMk cId="3145806471" sldId="3147"/>
            <ac:spMk id="146" creationId="{56EDFAB5-D3B0-4FAC-9861-56C8F44C78C9}"/>
          </ac:spMkLst>
        </pc:spChg>
        <pc:cxnChg chg="mod">
          <ac:chgData name="Michelle Rodriguez" userId="252c17e6-1c9a-4e96-8cde-8ebd198dd1e2" providerId="ADAL" clId="{4B1E256A-2ACC-4444-9652-B583E3FC2539}" dt="2021-04-19T18:41:42.545" v="44" actId="14100"/>
          <ac:cxnSpMkLst>
            <pc:docMk/>
            <pc:sldMk cId="3145806471" sldId="3147"/>
            <ac:cxnSpMk id="4" creationId="{4570EE3C-861A-4534-A65B-BA763C21FAF0}"/>
          </ac:cxnSpMkLst>
        </pc:cxnChg>
        <pc:cxnChg chg="mod">
          <ac:chgData name="Michelle Rodriguez" userId="252c17e6-1c9a-4e96-8cde-8ebd198dd1e2" providerId="ADAL" clId="{4B1E256A-2ACC-4444-9652-B583E3FC2539}" dt="2021-04-19T18:40:29.168" v="31" actId="1076"/>
          <ac:cxnSpMkLst>
            <pc:docMk/>
            <pc:sldMk cId="3145806471" sldId="3147"/>
            <ac:cxnSpMk id="30" creationId="{A88D0464-2F80-4004-A632-6D3E6E570C0B}"/>
          </ac:cxnSpMkLst>
        </pc:cxnChg>
        <pc:cxnChg chg="mod">
          <ac:chgData name="Michelle Rodriguez" userId="252c17e6-1c9a-4e96-8cde-8ebd198dd1e2" providerId="ADAL" clId="{4B1E256A-2ACC-4444-9652-B583E3FC2539}" dt="2021-04-19T19:12:03.805" v="95" actId="1076"/>
          <ac:cxnSpMkLst>
            <pc:docMk/>
            <pc:sldMk cId="3145806471" sldId="3147"/>
            <ac:cxnSpMk id="41" creationId="{C1727CD5-DF6B-4016-B705-1887D45654BF}"/>
          </ac:cxnSpMkLst>
        </pc:cxnChg>
        <pc:cxnChg chg="mod">
          <ac:chgData name="Michelle Rodriguez" userId="252c17e6-1c9a-4e96-8cde-8ebd198dd1e2" providerId="ADAL" clId="{4B1E256A-2ACC-4444-9652-B583E3FC2539}" dt="2021-04-19T18:34:07.260" v="19" actId="1076"/>
          <ac:cxnSpMkLst>
            <pc:docMk/>
            <pc:sldMk cId="3145806471" sldId="3147"/>
            <ac:cxnSpMk id="54" creationId="{D673A82D-DBC2-4E2E-A7EC-E825C2FB3085}"/>
          </ac:cxnSpMkLst>
        </pc:cxnChg>
        <pc:cxnChg chg="mod">
          <ac:chgData name="Michelle Rodriguez" userId="252c17e6-1c9a-4e96-8cde-8ebd198dd1e2" providerId="ADAL" clId="{4B1E256A-2ACC-4444-9652-B583E3FC2539}" dt="2021-04-19T19:03:00.477" v="72" actId="14100"/>
          <ac:cxnSpMkLst>
            <pc:docMk/>
            <pc:sldMk cId="3145806471" sldId="3147"/>
            <ac:cxnSpMk id="59" creationId="{6FEA9978-D479-445A-9F27-0270BA90E27C}"/>
          </ac:cxnSpMkLst>
        </pc:cxnChg>
        <pc:cxnChg chg="mod">
          <ac:chgData name="Michelle Rodriguez" userId="252c17e6-1c9a-4e96-8cde-8ebd198dd1e2" providerId="ADAL" clId="{4B1E256A-2ACC-4444-9652-B583E3FC2539}" dt="2021-04-19T19:03:00.477" v="72" actId="14100"/>
          <ac:cxnSpMkLst>
            <pc:docMk/>
            <pc:sldMk cId="3145806471" sldId="3147"/>
            <ac:cxnSpMk id="60" creationId="{91EEBCA7-5E65-4D50-9A14-16FED1553620}"/>
          </ac:cxnSpMkLst>
        </pc:cxnChg>
        <pc:cxnChg chg="mod">
          <ac:chgData name="Michelle Rodriguez" userId="252c17e6-1c9a-4e96-8cde-8ebd198dd1e2" providerId="ADAL" clId="{4B1E256A-2ACC-4444-9652-B583E3FC2539}" dt="2021-04-19T19:03:00.477" v="72" actId="14100"/>
          <ac:cxnSpMkLst>
            <pc:docMk/>
            <pc:sldMk cId="3145806471" sldId="3147"/>
            <ac:cxnSpMk id="64" creationId="{6AEA302F-EE63-4CD9-8BA7-ED2089FE0B36}"/>
          </ac:cxnSpMkLst>
        </pc:cxnChg>
        <pc:cxnChg chg="mod">
          <ac:chgData name="Michelle Rodriguez" userId="252c17e6-1c9a-4e96-8cde-8ebd198dd1e2" providerId="ADAL" clId="{4B1E256A-2ACC-4444-9652-B583E3FC2539}" dt="2021-04-19T19:03:00.477" v="72" actId="14100"/>
          <ac:cxnSpMkLst>
            <pc:docMk/>
            <pc:sldMk cId="3145806471" sldId="3147"/>
            <ac:cxnSpMk id="66" creationId="{471B3AB9-7C51-4B71-A06A-C0DBDAE236CD}"/>
          </ac:cxnSpMkLst>
        </pc:cxnChg>
        <pc:cxnChg chg="mod">
          <ac:chgData name="Michelle Rodriguez" userId="252c17e6-1c9a-4e96-8cde-8ebd198dd1e2" providerId="ADAL" clId="{4B1E256A-2ACC-4444-9652-B583E3FC2539}" dt="2021-04-19T19:03:00.477" v="72" actId="14100"/>
          <ac:cxnSpMkLst>
            <pc:docMk/>
            <pc:sldMk cId="3145806471" sldId="3147"/>
            <ac:cxnSpMk id="69" creationId="{D95F78E0-D1D9-4639-BD09-FE55639C6965}"/>
          </ac:cxnSpMkLst>
        </pc:cxnChg>
        <pc:cxnChg chg="mod">
          <ac:chgData name="Michelle Rodriguez" userId="252c17e6-1c9a-4e96-8cde-8ebd198dd1e2" providerId="ADAL" clId="{4B1E256A-2ACC-4444-9652-B583E3FC2539}" dt="2021-04-19T18:42:07.994" v="52" actId="1076"/>
          <ac:cxnSpMkLst>
            <pc:docMk/>
            <pc:sldMk cId="3145806471" sldId="3147"/>
            <ac:cxnSpMk id="75" creationId="{4C1489C5-7399-419F-BF3A-89CC2B358EA7}"/>
          </ac:cxnSpMkLst>
        </pc:cxnChg>
        <pc:cxnChg chg="mod">
          <ac:chgData name="Michelle Rodriguez" userId="252c17e6-1c9a-4e96-8cde-8ebd198dd1e2" providerId="ADAL" clId="{4B1E256A-2ACC-4444-9652-B583E3FC2539}" dt="2021-04-19T19:03:24.983" v="74" actId="14100"/>
          <ac:cxnSpMkLst>
            <pc:docMk/>
            <pc:sldMk cId="3145806471" sldId="3147"/>
            <ac:cxnSpMk id="76" creationId="{9569477B-1668-48F6-ACA1-D598E9BE2226}"/>
          </ac:cxnSpMkLst>
        </pc:cxnChg>
        <pc:cxnChg chg="mod">
          <ac:chgData name="Michelle Rodriguez" userId="252c17e6-1c9a-4e96-8cde-8ebd198dd1e2" providerId="ADAL" clId="{4B1E256A-2ACC-4444-9652-B583E3FC2539}" dt="2021-04-19T19:02:33.603" v="67" actId="12789"/>
          <ac:cxnSpMkLst>
            <pc:docMk/>
            <pc:sldMk cId="3145806471" sldId="3147"/>
            <ac:cxnSpMk id="77" creationId="{1949A212-EB2E-4E57-9759-6BE0FA20B590}"/>
          </ac:cxnSpMkLst>
        </pc:cxnChg>
        <pc:cxnChg chg="mod">
          <ac:chgData name="Michelle Rodriguez" userId="252c17e6-1c9a-4e96-8cde-8ebd198dd1e2" providerId="ADAL" clId="{4B1E256A-2ACC-4444-9652-B583E3FC2539}" dt="2021-04-19T19:03:00.477" v="72" actId="14100"/>
          <ac:cxnSpMkLst>
            <pc:docMk/>
            <pc:sldMk cId="3145806471" sldId="3147"/>
            <ac:cxnSpMk id="81" creationId="{57A6C6E8-0653-42DF-BDD1-06194966D16B}"/>
          </ac:cxnSpMkLst>
        </pc:cxnChg>
        <pc:cxnChg chg="mod">
          <ac:chgData name="Michelle Rodriguez" userId="252c17e6-1c9a-4e96-8cde-8ebd198dd1e2" providerId="ADAL" clId="{4B1E256A-2ACC-4444-9652-B583E3FC2539}" dt="2021-04-19T19:02:46.487" v="70" actId="108"/>
          <ac:cxnSpMkLst>
            <pc:docMk/>
            <pc:sldMk cId="3145806471" sldId="3147"/>
            <ac:cxnSpMk id="84" creationId="{AEAACB68-ABE6-4674-BC82-EFD305F8A15D}"/>
          </ac:cxnSpMkLst>
        </pc:cxnChg>
        <pc:cxnChg chg="mod">
          <ac:chgData name="Michelle Rodriguez" userId="252c17e6-1c9a-4e96-8cde-8ebd198dd1e2" providerId="ADAL" clId="{4B1E256A-2ACC-4444-9652-B583E3FC2539}" dt="2021-04-26T23:20:48.492" v="1342" actId="1036"/>
          <ac:cxnSpMkLst>
            <pc:docMk/>
            <pc:sldMk cId="3145806471" sldId="3147"/>
            <ac:cxnSpMk id="112" creationId="{0284ABE0-967F-4350-923F-F0C223886648}"/>
          </ac:cxnSpMkLst>
        </pc:cxnChg>
        <pc:cxnChg chg="mod">
          <ac:chgData name="Michelle Rodriguez" userId="252c17e6-1c9a-4e96-8cde-8ebd198dd1e2" providerId="ADAL" clId="{4B1E256A-2ACC-4444-9652-B583E3FC2539}" dt="2021-04-19T19:03:00.477" v="72" actId="14100"/>
          <ac:cxnSpMkLst>
            <pc:docMk/>
            <pc:sldMk cId="3145806471" sldId="3147"/>
            <ac:cxnSpMk id="114" creationId="{B629A903-807A-45FF-AD8A-90782C80E891}"/>
          </ac:cxnSpMkLst>
        </pc:cxnChg>
        <pc:cxnChg chg="mod">
          <ac:chgData name="Michelle Rodriguez" userId="252c17e6-1c9a-4e96-8cde-8ebd198dd1e2" providerId="ADAL" clId="{4B1E256A-2ACC-4444-9652-B583E3FC2539}" dt="2021-04-19T19:03:26.970" v="75" actId="14100"/>
          <ac:cxnSpMkLst>
            <pc:docMk/>
            <pc:sldMk cId="3145806471" sldId="3147"/>
            <ac:cxnSpMk id="116" creationId="{178F750C-8B3D-4907-8F4F-20CFBD02739E}"/>
          </ac:cxnSpMkLst>
        </pc:cxnChg>
      </pc:sldChg>
      <pc:sldChg chg="modSp mod delCm">
        <pc:chgData name="Michelle Rodriguez" userId="252c17e6-1c9a-4e96-8cde-8ebd198dd1e2" providerId="ADAL" clId="{4B1E256A-2ACC-4444-9652-B583E3FC2539}" dt="2021-05-06T13:38:09.624" v="2378" actId="20577"/>
        <pc:sldMkLst>
          <pc:docMk/>
          <pc:sldMk cId="63837427" sldId="3148"/>
        </pc:sldMkLst>
        <pc:spChg chg="mod">
          <ac:chgData name="Michelle Rodriguez" userId="252c17e6-1c9a-4e96-8cde-8ebd198dd1e2" providerId="ADAL" clId="{4B1E256A-2ACC-4444-9652-B583E3FC2539}" dt="2021-05-06T13:38:09.624" v="2378" actId="20577"/>
          <ac:spMkLst>
            <pc:docMk/>
            <pc:sldMk cId="63837427" sldId="3148"/>
            <ac:spMk id="97" creationId="{BCE24572-9E7E-4D84-8BE4-DB9481BEB912}"/>
          </ac:spMkLst>
        </pc:spChg>
        <pc:spChg chg="mod">
          <ac:chgData name="Michelle Rodriguez" userId="252c17e6-1c9a-4e96-8cde-8ebd198dd1e2" providerId="ADAL" clId="{4B1E256A-2ACC-4444-9652-B583E3FC2539}" dt="2021-04-27T12:56:27.500" v="1345" actId="1076"/>
          <ac:spMkLst>
            <pc:docMk/>
            <pc:sldMk cId="63837427" sldId="3148"/>
            <ac:spMk id="98" creationId="{3BC36EAC-4EC0-4AA4-AE6B-6E9B2A723988}"/>
          </ac:spMkLst>
        </pc:spChg>
      </pc:sldChg>
      <pc:sldChg chg="modSp add mod modTransition modShow">
        <pc:chgData name="Michelle Rodriguez" userId="252c17e6-1c9a-4e96-8cde-8ebd198dd1e2" providerId="ADAL" clId="{4B1E256A-2ACC-4444-9652-B583E3FC2539}" dt="2021-05-06T13:58:34.128" v="3152" actId="14734"/>
        <pc:sldMkLst>
          <pc:docMk/>
          <pc:sldMk cId="1381856621" sldId="3149"/>
        </pc:sldMkLst>
        <pc:graphicFrameChg chg="mod modGraphic">
          <ac:chgData name="Michelle Rodriguez" userId="252c17e6-1c9a-4e96-8cde-8ebd198dd1e2" providerId="ADAL" clId="{4B1E256A-2ACC-4444-9652-B583E3FC2539}" dt="2021-05-06T13:58:34.128" v="3152" actId="14734"/>
          <ac:graphicFrameMkLst>
            <pc:docMk/>
            <pc:sldMk cId="1381856621" sldId="3149"/>
            <ac:graphicFrameMk id="3" creationId="{F366A1DC-4ED8-4223-8AC6-A37617C178E0}"/>
          </ac:graphicFrameMkLst>
        </pc:graphicFrameChg>
      </pc:sldChg>
      <pc:sldChg chg="add del">
        <pc:chgData name="Michelle Rodriguez" userId="252c17e6-1c9a-4e96-8cde-8ebd198dd1e2" providerId="ADAL" clId="{4B1E256A-2ACC-4444-9652-B583E3FC2539}" dt="2021-05-06T13:14:52.822" v="1838" actId="2696"/>
        <pc:sldMkLst>
          <pc:docMk/>
          <pc:sldMk cId="2810005790" sldId="3149"/>
        </pc:sldMkLst>
      </pc:sldChg>
    </pc:docChg>
  </pc:docChgLst>
  <pc:docChgLst>
    <pc:chgData name="Leonel Ortega" userId="afb8cde4-bb35-4f35-92ec-20c8c5e84d0d" providerId="ADAL" clId="{80CBF359-EF6B-4C83-9855-79558EE4DFD0}"/>
    <pc:docChg chg="undo custSel addSld delSld modSld">
      <pc:chgData name="Leonel Ortega" userId="afb8cde4-bb35-4f35-92ec-20c8c5e84d0d" providerId="ADAL" clId="{80CBF359-EF6B-4C83-9855-79558EE4DFD0}" dt="2021-05-06T14:54:24.027" v="3765" actId="123"/>
      <pc:docMkLst>
        <pc:docMk/>
      </pc:docMkLst>
      <pc:sldChg chg="modSp mod">
        <pc:chgData name="Leonel Ortega" userId="afb8cde4-bb35-4f35-92ec-20c8c5e84d0d" providerId="ADAL" clId="{80CBF359-EF6B-4C83-9855-79558EE4DFD0}" dt="2021-05-06T14:54:24.027" v="3765" actId="123"/>
        <pc:sldMkLst>
          <pc:docMk/>
          <pc:sldMk cId="2942666180" sldId="3146"/>
        </pc:sldMkLst>
        <pc:graphicFrameChg chg="mod modGraphic">
          <ac:chgData name="Leonel Ortega" userId="afb8cde4-bb35-4f35-92ec-20c8c5e84d0d" providerId="ADAL" clId="{80CBF359-EF6B-4C83-9855-79558EE4DFD0}" dt="2021-05-06T14:54:24.027" v="3765" actId="123"/>
          <ac:graphicFrameMkLst>
            <pc:docMk/>
            <pc:sldMk cId="2942666180" sldId="3146"/>
            <ac:graphicFrameMk id="3" creationId="{F366A1DC-4ED8-4223-8AC6-A37617C178E0}"/>
          </ac:graphicFrameMkLst>
        </pc:graphicFrameChg>
      </pc:sldChg>
      <pc:sldChg chg="del">
        <pc:chgData name="Leonel Ortega" userId="afb8cde4-bb35-4f35-92ec-20c8c5e84d0d" providerId="ADAL" clId="{80CBF359-EF6B-4C83-9855-79558EE4DFD0}" dt="2021-04-27T00:02:13.678" v="1307" actId="47"/>
        <pc:sldMkLst>
          <pc:docMk/>
          <pc:sldMk cId="3145806471" sldId="3147"/>
        </pc:sldMkLst>
      </pc:sldChg>
      <pc:sldChg chg="addSp delSp modSp add mod modCm">
        <pc:chgData name="Leonel Ortega" userId="afb8cde4-bb35-4f35-92ec-20c8c5e84d0d" providerId="ADAL" clId="{80CBF359-EF6B-4C83-9855-79558EE4DFD0}" dt="2021-04-27T14:01:43.086" v="2572" actId="20577"/>
        <pc:sldMkLst>
          <pc:docMk/>
          <pc:sldMk cId="63837427" sldId="3148"/>
        </pc:sldMkLst>
        <pc:spChg chg="mod ord">
          <ac:chgData name="Leonel Ortega" userId="afb8cde4-bb35-4f35-92ec-20c8c5e84d0d" providerId="ADAL" clId="{80CBF359-EF6B-4C83-9855-79558EE4DFD0}" dt="2021-04-26T23:43:26.882" v="484"/>
          <ac:spMkLst>
            <pc:docMk/>
            <pc:sldMk cId="63837427" sldId="3148"/>
            <ac:spMk id="2" creationId="{64A67DA4-B38A-4336-BB8C-642398B41D7C}"/>
          </ac:spMkLst>
        </pc:spChg>
        <pc:spChg chg="mod ord">
          <ac:chgData name="Leonel Ortega" userId="afb8cde4-bb35-4f35-92ec-20c8c5e84d0d" providerId="ADAL" clId="{80CBF359-EF6B-4C83-9855-79558EE4DFD0}" dt="2021-04-26T23:43:26.884" v="488"/>
          <ac:spMkLst>
            <pc:docMk/>
            <pc:sldMk cId="63837427" sldId="3148"/>
            <ac:spMk id="7" creationId="{C1C7E6C8-5213-4C87-AA0A-59AF8B7FE351}"/>
          </ac:spMkLst>
        </pc:spChg>
        <pc:spChg chg="mod ord">
          <ac:chgData name="Leonel Ortega" userId="afb8cde4-bb35-4f35-92ec-20c8c5e84d0d" providerId="ADAL" clId="{80CBF359-EF6B-4C83-9855-79558EE4DFD0}" dt="2021-04-26T23:43:26.887" v="498"/>
          <ac:spMkLst>
            <pc:docMk/>
            <pc:sldMk cId="63837427" sldId="3148"/>
            <ac:spMk id="15" creationId="{FEFFDD87-4435-43FC-BD12-885B10D27D99}"/>
          </ac:spMkLst>
        </pc:spChg>
        <pc:spChg chg="mod ord">
          <ac:chgData name="Leonel Ortega" userId="afb8cde4-bb35-4f35-92ec-20c8c5e84d0d" providerId="ADAL" clId="{80CBF359-EF6B-4C83-9855-79558EE4DFD0}" dt="2021-04-26T23:43:26.887" v="500"/>
          <ac:spMkLst>
            <pc:docMk/>
            <pc:sldMk cId="63837427" sldId="3148"/>
            <ac:spMk id="16" creationId="{FCA13E3A-0310-4844-A6A4-FE19F0279D33}"/>
          </ac:spMkLst>
        </pc:spChg>
        <pc:spChg chg="del mod">
          <ac:chgData name="Leonel Ortega" userId="afb8cde4-bb35-4f35-92ec-20c8c5e84d0d" providerId="ADAL" clId="{80CBF359-EF6B-4C83-9855-79558EE4DFD0}" dt="2021-04-26T23:34:13.421" v="67" actId="21"/>
          <ac:spMkLst>
            <pc:docMk/>
            <pc:sldMk cId="63837427" sldId="3148"/>
            <ac:spMk id="27" creationId="{06968C6E-2926-4FA3-AF7A-DF83771F9D6F}"/>
          </ac:spMkLst>
        </pc:spChg>
        <pc:spChg chg="del mod">
          <ac:chgData name="Leonel Ortega" userId="afb8cde4-bb35-4f35-92ec-20c8c5e84d0d" providerId="ADAL" clId="{80CBF359-EF6B-4C83-9855-79558EE4DFD0}" dt="2021-04-26T23:37:52.236" v="257" actId="478"/>
          <ac:spMkLst>
            <pc:docMk/>
            <pc:sldMk cId="63837427" sldId="3148"/>
            <ac:spMk id="36" creationId="{64B7D8F8-6F4C-4463-87D2-B74DBE0E1185}"/>
          </ac:spMkLst>
        </pc:spChg>
        <pc:spChg chg="mod ord">
          <ac:chgData name="Leonel Ortega" userId="afb8cde4-bb35-4f35-92ec-20c8c5e84d0d" providerId="ADAL" clId="{80CBF359-EF6B-4C83-9855-79558EE4DFD0}" dt="2021-04-27T14:01:43.086" v="2572" actId="20577"/>
          <ac:spMkLst>
            <pc:docMk/>
            <pc:sldMk cId="63837427" sldId="3148"/>
            <ac:spMk id="40" creationId="{A13EC249-573C-4FE3-9233-0FD0BAF4F0B0}"/>
          </ac:spMkLst>
        </pc:spChg>
        <pc:spChg chg="mod ord">
          <ac:chgData name="Leonel Ortega" userId="afb8cde4-bb35-4f35-92ec-20c8c5e84d0d" providerId="ADAL" clId="{80CBF359-EF6B-4C83-9855-79558EE4DFD0}" dt="2021-04-26T23:45:53.860" v="776" actId="1076"/>
          <ac:spMkLst>
            <pc:docMk/>
            <pc:sldMk cId="63837427" sldId="3148"/>
            <ac:spMk id="44" creationId="{6C4DC207-C64A-4215-A078-F027D42750B3}"/>
          </ac:spMkLst>
        </pc:spChg>
        <pc:spChg chg="mod ord">
          <ac:chgData name="Leonel Ortega" userId="afb8cde4-bb35-4f35-92ec-20c8c5e84d0d" providerId="ADAL" clId="{80CBF359-EF6B-4C83-9855-79558EE4DFD0}" dt="2021-04-27T13:58:17.333" v="2499" actId="1036"/>
          <ac:spMkLst>
            <pc:docMk/>
            <pc:sldMk cId="63837427" sldId="3148"/>
            <ac:spMk id="45" creationId="{61BF0DFD-3090-44DB-8DC6-A9356F472034}"/>
          </ac:spMkLst>
        </pc:spChg>
        <pc:spChg chg="mod ord">
          <ac:chgData name="Leonel Ortega" userId="afb8cde4-bb35-4f35-92ec-20c8c5e84d0d" providerId="ADAL" clId="{80CBF359-EF6B-4C83-9855-79558EE4DFD0}" dt="2021-04-26T23:43:26.883" v="486"/>
          <ac:spMkLst>
            <pc:docMk/>
            <pc:sldMk cId="63837427" sldId="3148"/>
            <ac:spMk id="47" creationId="{009CA851-B7EA-4BB9-BCCA-180B1771B0A7}"/>
          </ac:spMkLst>
        </pc:spChg>
        <pc:spChg chg="del mod ord">
          <ac:chgData name="Leonel Ortega" userId="afb8cde4-bb35-4f35-92ec-20c8c5e84d0d" providerId="ADAL" clId="{80CBF359-EF6B-4C83-9855-79558EE4DFD0}" dt="2021-04-27T13:08:54.948" v="1308" actId="478"/>
          <ac:spMkLst>
            <pc:docMk/>
            <pc:sldMk cId="63837427" sldId="3148"/>
            <ac:spMk id="48" creationId="{A6549763-763E-46BD-BE24-2EFE44C90A9E}"/>
          </ac:spMkLst>
        </pc:spChg>
        <pc:spChg chg="del mod ord">
          <ac:chgData name="Leonel Ortega" userId="afb8cde4-bb35-4f35-92ec-20c8c5e84d0d" providerId="ADAL" clId="{80CBF359-EF6B-4C83-9855-79558EE4DFD0}" dt="2021-04-27T13:08:54.948" v="1308" actId="478"/>
          <ac:spMkLst>
            <pc:docMk/>
            <pc:sldMk cId="63837427" sldId="3148"/>
            <ac:spMk id="51" creationId="{D602543A-82E0-4E58-AE69-EA568A2CF6EE}"/>
          </ac:spMkLst>
        </pc:spChg>
        <pc:spChg chg="mod ord">
          <ac:chgData name="Leonel Ortega" userId="afb8cde4-bb35-4f35-92ec-20c8c5e84d0d" providerId="ADAL" clId="{80CBF359-EF6B-4C83-9855-79558EE4DFD0}" dt="2021-04-27T13:58:17.333" v="2499" actId="1036"/>
          <ac:spMkLst>
            <pc:docMk/>
            <pc:sldMk cId="63837427" sldId="3148"/>
            <ac:spMk id="52" creationId="{34F3F182-6FC6-4ADB-8315-49D3CA75B12C}"/>
          </ac:spMkLst>
        </pc:spChg>
        <pc:spChg chg="mod ord">
          <ac:chgData name="Leonel Ortega" userId="afb8cde4-bb35-4f35-92ec-20c8c5e84d0d" providerId="ADAL" clId="{80CBF359-EF6B-4C83-9855-79558EE4DFD0}" dt="2021-04-27T13:44:20.265" v="2448" actId="1036"/>
          <ac:spMkLst>
            <pc:docMk/>
            <pc:sldMk cId="63837427" sldId="3148"/>
            <ac:spMk id="53" creationId="{A91CB91A-1F42-40E8-A486-053FF8843997}"/>
          </ac:spMkLst>
        </pc:spChg>
        <pc:spChg chg="mod ord">
          <ac:chgData name="Leonel Ortega" userId="afb8cde4-bb35-4f35-92ec-20c8c5e84d0d" providerId="ADAL" clId="{80CBF359-EF6B-4C83-9855-79558EE4DFD0}" dt="2021-04-27T13:58:17.333" v="2499" actId="1036"/>
          <ac:spMkLst>
            <pc:docMk/>
            <pc:sldMk cId="63837427" sldId="3148"/>
            <ac:spMk id="55" creationId="{5A772C49-7246-4969-A42B-964E3115EED9}"/>
          </ac:spMkLst>
        </pc:spChg>
        <pc:spChg chg="mod ord">
          <ac:chgData name="Leonel Ortega" userId="afb8cde4-bb35-4f35-92ec-20c8c5e84d0d" providerId="ADAL" clId="{80CBF359-EF6B-4C83-9855-79558EE4DFD0}" dt="2021-04-27T13:38:01.803" v="2237" actId="1035"/>
          <ac:spMkLst>
            <pc:docMk/>
            <pc:sldMk cId="63837427" sldId="3148"/>
            <ac:spMk id="56" creationId="{A4181199-A79C-414C-9FB6-F210BA00FE5D}"/>
          </ac:spMkLst>
        </pc:spChg>
        <pc:spChg chg="mod ord">
          <ac:chgData name="Leonel Ortega" userId="afb8cde4-bb35-4f35-92ec-20c8c5e84d0d" providerId="ADAL" clId="{80CBF359-EF6B-4C83-9855-79558EE4DFD0}" dt="2021-04-27T13:58:17.333" v="2499" actId="1036"/>
          <ac:spMkLst>
            <pc:docMk/>
            <pc:sldMk cId="63837427" sldId="3148"/>
            <ac:spMk id="57" creationId="{A5EBBE0B-99D3-43D1-A526-B0D92CD03EE8}"/>
          </ac:spMkLst>
        </pc:spChg>
        <pc:spChg chg="del mod ord">
          <ac:chgData name="Leonel Ortega" userId="afb8cde4-bb35-4f35-92ec-20c8c5e84d0d" providerId="ADAL" clId="{80CBF359-EF6B-4C83-9855-79558EE4DFD0}" dt="2021-04-26T23:56:19.927" v="1105" actId="478"/>
          <ac:spMkLst>
            <pc:docMk/>
            <pc:sldMk cId="63837427" sldId="3148"/>
            <ac:spMk id="58" creationId="{F13FE6CE-2E40-45B4-BC55-71EA956A9E0E}"/>
          </ac:spMkLst>
        </pc:spChg>
        <pc:spChg chg="add mod ord">
          <ac:chgData name="Leonel Ortega" userId="afb8cde4-bb35-4f35-92ec-20c8c5e84d0d" providerId="ADAL" clId="{80CBF359-EF6B-4C83-9855-79558EE4DFD0}" dt="2021-04-26T23:52:29.621" v="1012" actId="14100"/>
          <ac:spMkLst>
            <pc:docMk/>
            <pc:sldMk cId="63837427" sldId="3148"/>
            <ac:spMk id="61" creationId="{4910AA23-849D-456C-925F-9721AF07A3E9}"/>
          </ac:spMkLst>
        </pc:spChg>
        <pc:spChg chg="add mod ord">
          <ac:chgData name="Leonel Ortega" userId="afb8cde4-bb35-4f35-92ec-20c8c5e84d0d" providerId="ADAL" clId="{80CBF359-EF6B-4C83-9855-79558EE4DFD0}" dt="2021-04-26T23:50:34.354" v="886" actId="1037"/>
          <ac:spMkLst>
            <pc:docMk/>
            <pc:sldMk cId="63837427" sldId="3148"/>
            <ac:spMk id="62" creationId="{862120A6-78EF-48F9-9AD4-6C945E278771}"/>
          </ac:spMkLst>
        </pc:spChg>
        <pc:spChg chg="add mod">
          <ac:chgData name="Leonel Ortega" userId="afb8cde4-bb35-4f35-92ec-20c8c5e84d0d" providerId="ADAL" clId="{80CBF359-EF6B-4C83-9855-79558EE4DFD0}" dt="2021-04-27T13:42:27.530" v="2375" actId="14100"/>
          <ac:spMkLst>
            <pc:docMk/>
            <pc:sldMk cId="63837427" sldId="3148"/>
            <ac:spMk id="63" creationId="{11DFFF5A-E032-4D7E-9898-2D904F24F89D}"/>
          </ac:spMkLst>
        </pc:spChg>
        <pc:spChg chg="del mod">
          <ac:chgData name="Leonel Ortega" userId="afb8cde4-bb35-4f35-92ec-20c8c5e84d0d" providerId="ADAL" clId="{80CBF359-EF6B-4C83-9855-79558EE4DFD0}" dt="2021-04-26T23:41:05.773" v="372" actId="478"/>
          <ac:spMkLst>
            <pc:docMk/>
            <pc:sldMk cId="63837427" sldId="3148"/>
            <ac:spMk id="63" creationId="{A8F7C9B9-00C4-404A-AE59-C84B65B6281B}"/>
          </ac:spMkLst>
        </pc:spChg>
        <pc:spChg chg="add mod ord">
          <ac:chgData name="Leonel Ortega" userId="afb8cde4-bb35-4f35-92ec-20c8c5e84d0d" providerId="ADAL" clId="{80CBF359-EF6B-4C83-9855-79558EE4DFD0}" dt="2021-04-27T13:38:07.517" v="2260" actId="1035"/>
          <ac:spMkLst>
            <pc:docMk/>
            <pc:sldMk cId="63837427" sldId="3148"/>
            <ac:spMk id="65" creationId="{D2ECF79F-6328-4BAC-AF29-F02613120AB3}"/>
          </ac:spMkLst>
        </pc:spChg>
        <pc:spChg chg="add del mod">
          <ac:chgData name="Leonel Ortega" userId="afb8cde4-bb35-4f35-92ec-20c8c5e84d0d" providerId="ADAL" clId="{80CBF359-EF6B-4C83-9855-79558EE4DFD0}" dt="2021-04-27T13:44:10.025" v="2412" actId="478"/>
          <ac:spMkLst>
            <pc:docMk/>
            <pc:sldMk cId="63837427" sldId="3148"/>
            <ac:spMk id="67" creationId="{C3F24E2F-E9BD-4C92-9264-07D438AC4733}"/>
          </ac:spMkLst>
        </pc:spChg>
        <pc:spChg chg="add del mod">
          <ac:chgData name="Leonel Ortega" userId="afb8cde4-bb35-4f35-92ec-20c8c5e84d0d" providerId="ADAL" clId="{80CBF359-EF6B-4C83-9855-79558EE4DFD0}" dt="2021-04-27T13:44:10.025" v="2412" actId="478"/>
          <ac:spMkLst>
            <pc:docMk/>
            <pc:sldMk cId="63837427" sldId="3148"/>
            <ac:spMk id="70" creationId="{EB02910C-A81D-4B2B-8C87-04B664305331}"/>
          </ac:spMkLst>
        </pc:spChg>
        <pc:spChg chg="add del mod">
          <ac:chgData name="Leonel Ortega" userId="afb8cde4-bb35-4f35-92ec-20c8c5e84d0d" providerId="ADAL" clId="{80CBF359-EF6B-4C83-9855-79558EE4DFD0}" dt="2021-04-27T13:17:27.923" v="1708" actId="478"/>
          <ac:spMkLst>
            <pc:docMk/>
            <pc:sldMk cId="63837427" sldId="3148"/>
            <ac:spMk id="71" creationId="{34747183-6B2D-4A22-ADFB-7A92F4356534}"/>
          </ac:spMkLst>
        </pc:spChg>
        <pc:spChg chg="mod ord">
          <ac:chgData name="Leonel Ortega" userId="afb8cde4-bb35-4f35-92ec-20c8c5e84d0d" providerId="ADAL" clId="{80CBF359-EF6B-4C83-9855-79558EE4DFD0}" dt="2021-04-27T13:45:50.062" v="2474" actId="1035"/>
          <ac:spMkLst>
            <pc:docMk/>
            <pc:sldMk cId="63837427" sldId="3148"/>
            <ac:spMk id="72" creationId="{9C831C52-DB82-4E12-A2E7-C3CACF563070}"/>
          </ac:spMkLst>
        </pc:spChg>
        <pc:spChg chg="mod ord">
          <ac:chgData name="Leonel Ortega" userId="afb8cde4-bb35-4f35-92ec-20c8c5e84d0d" providerId="ADAL" clId="{80CBF359-EF6B-4C83-9855-79558EE4DFD0}" dt="2021-04-26T23:43:26.885" v="494"/>
          <ac:spMkLst>
            <pc:docMk/>
            <pc:sldMk cId="63837427" sldId="3148"/>
            <ac:spMk id="73" creationId="{99CBBC56-4E8B-4022-9628-47477188BBB4}"/>
          </ac:spMkLst>
        </pc:spChg>
        <pc:spChg chg="mod ord">
          <ac:chgData name="Leonel Ortega" userId="afb8cde4-bb35-4f35-92ec-20c8c5e84d0d" providerId="ADAL" clId="{80CBF359-EF6B-4C83-9855-79558EE4DFD0}" dt="2021-04-26T23:43:26.886" v="496"/>
          <ac:spMkLst>
            <pc:docMk/>
            <pc:sldMk cId="63837427" sldId="3148"/>
            <ac:spMk id="74" creationId="{5B8D272B-FF9C-48BA-A6CB-E2A931009162}"/>
          </ac:spMkLst>
        </pc:spChg>
        <pc:spChg chg="add mod">
          <ac:chgData name="Leonel Ortega" userId="afb8cde4-bb35-4f35-92ec-20c8c5e84d0d" providerId="ADAL" clId="{80CBF359-EF6B-4C83-9855-79558EE4DFD0}" dt="2021-04-27T13:58:24.615" v="2502" actId="1035"/>
          <ac:spMkLst>
            <pc:docMk/>
            <pc:sldMk cId="63837427" sldId="3148"/>
            <ac:spMk id="77" creationId="{C3DD1709-4890-40D9-895A-FE0D5090AA27}"/>
          </ac:spMkLst>
        </pc:spChg>
        <pc:spChg chg="add mod ord">
          <ac:chgData name="Leonel Ortega" userId="afb8cde4-bb35-4f35-92ec-20c8c5e84d0d" providerId="ADAL" clId="{80CBF359-EF6B-4C83-9855-79558EE4DFD0}" dt="2021-04-27T13:58:17.333" v="2499" actId="1036"/>
          <ac:spMkLst>
            <pc:docMk/>
            <pc:sldMk cId="63837427" sldId="3148"/>
            <ac:spMk id="79" creationId="{3F28C55D-A9D9-4130-B155-C08FF9790FCE}"/>
          </ac:spMkLst>
        </pc:spChg>
        <pc:spChg chg="mod ord">
          <ac:chgData name="Leonel Ortega" userId="afb8cde4-bb35-4f35-92ec-20c8c5e84d0d" providerId="ADAL" clId="{80CBF359-EF6B-4C83-9855-79558EE4DFD0}" dt="2021-04-27T13:58:17.333" v="2499" actId="1036"/>
          <ac:spMkLst>
            <pc:docMk/>
            <pc:sldMk cId="63837427" sldId="3148"/>
            <ac:spMk id="80" creationId="{9CC1C758-CBF6-4CBA-9B33-F6B55F107F56}"/>
          </ac:spMkLst>
        </pc:spChg>
        <pc:spChg chg="add del mod">
          <ac:chgData name="Leonel Ortega" userId="afb8cde4-bb35-4f35-92ec-20c8c5e84d0d" providerId="ADAL" clId="{80CBF359-EF6B-4C83-9855-79558EE4DFD0}" dt="2021-04-27T13:30:29.402" v="1897" actId="478"/>
          <ac:spMkLst>
            <pc:docMk/>
            <pc:sldMk cId="63837427" sldId="3148"/>
            <ac:spMk id="84" creationId="{EBE2DF7B-C327-4CD9-980A-92B58775542F}"/>
          </ac:spMkLst>
        </pc:spChg>
        <pc:spChg chg="add mod">
          <ac:chgData name="Leonel Ortega" userId="afb8cde4-bb35-4f35-92ec-20c8c5e84d0d" providerId="ADAL" clId="{80CBF359-EF6B-4C83-9855-79558EE4DFD0}" dt="2021-04-27T13:39:14.409" v="2356" actId="20577"/>
          <ac:spMkLst>
            <pc:docMk/>
            <pc:sldMk cId="63837427" sldId="3148"/>
            <ac:spMk id="85" creationId="{7E631998-9D25-483F-ACA2-AE6B16C03A47}"/>
          </ac:spMkLst>
        </pc:spChg>
        <pc:spChg chg="add del mod">
          <ac:chgData name="Leonel Ortega" userId="afb8cde4-bb35-4f35-92ec-20c8c5e84d0d" providerId="ADAL" clId="{80CBF359-EF6B-4C83-9855-79558EE4DFD0}" dt="2021-04-27T13:30:18.914" v="1896" actId="478"/>
          <ac:spMkLst>
            <pc:docMk/>
            <pc:sldMk cId="63837427" sldId="3148"/>
            <ac:spMk id="86" creationId="{983EE545-24D7-486F-8BBC-518657524C6C}"/>
          </ac:spMkLst>
        </pc:spChg>
        <pc:spChg chg="mod ord">
          <ac:chgData name="Leonel Ortega" userId="afb8cde4-bb35-4f35-92ec-20c8c5e84d0d" providerId="ADAL" clId="{80CBF359-EF6B-4C83-9855-79558EE4DFD0}" dt="2021-04-26T23:43:26.884" v="490"/>
          <ac:spMkLst>
            <pc:docMk/>
            <pc:sldMk cId="63837427" sldId="3148"/>
            <ac:spMk id="87" creationId="{94184C58-3C22-4078-8929-E24339DEBA24}"/>
          </ac:spMkLst>
        </pc:spChg>
        <pc:spChg chg="add mod">
          <ac:chgData name="Leonel Ortega" userId="afb8cde4-bb35-4f35-92ec-20c8c5e84d0d" providerId="ADAL" clId="{80CBF359-EF6B-4C83-9855-79558EE4DFD0}" dt="2021-04-27T13:38:57.130" v="2355" actId="14100"/>
          <ac:spMkLst>
            <pc:docMk/>
            <pc:sldMk cId="63837427" sldId="3148"/>
            <ac:spMk id="90" creationId="{800BCAE5-EF04-4F2C-9F6E-94C6A8171A9C}"/>
          </ac:spMkLst>
        </pc:spChg>
        <pc:spChg chg="add mod">
          <ac:chgData name="Leonel Ortega" userId="afb8cde4-bb35-4f35-92ec-20c8c5e84d0d" providerId="ADAL" clId="{80CBF359-EF6B-4C83-9855-79558EE4DFD0}" dt="2021-04-27T13:42:31.547" v="2376" actId="1076"/>
          <ac:spMkLst>
            <pc:docMk/>
            <pc:sldMk cId="63837427" sldId="3148"/>
            <ac:spMk id="91" creationId="{620AC112-B12F-4485-AEB8-90B9FA3B8F53}"/>
          </ac:spMkLst>
        </pc:spChg>
        <pc:spChg chg="mod ord">
          <ac:chgData name="Leonel Ortega" userId="afb8cde4-bb35-4f35-92ec-20c8c5e84d0d" providerId="ADAL" clId="{80CBF359-EF6B-4C83-9855-79558EE4DFD0}" dt="2021-04-26T23:43:26.885" v="492"/>
          <ac:spMkLst>
            <pc:docMk/>
            <pc:sldMk cId="63837427" sldId="3148"/>
            <ac:spMk id="94" creationId="{45305F96-184A-499F-A3D9-2982DCA4354B}"/>
          </ac:spMkLst>
        </pc:spChg>
        <pc:spChg chg="add del mod">
          <ac:chgData name="Leonel Ortega" userId="afb8cde4-bb35-4f35-92ec-20c8c5e84d0d" providerId="ADAL" clId="{80CBF359-EF6B-4C83-9855-79558EE4DFD0}" dt="2021-04-26T23:43:17.795" v="478" actId="478"/>
          <ac:spMkLst>
            <pc:docMk/>
            <pc:sldMk cId="63837427" sldId="3148"/>
            <ac:spMk id="96" creationId="{A11DDA7B-2CCB-4811-B40F-CC734540353D}"/>
          </ac:spMkLst>
        </pc:spChg>
        <pc:spChg chg="add mod ord">
          <ac:chgData name="Leonel Ortega" userId="afb8cde4-bb35-4f35-92ec-20c8c5e84d0d" providerId="ADAL" clId="{80CBF359-EF6B-4C83-9855-79558EE4DFD0}" dt="2021-04-27T13:58:17.333" v="2499" actId="1036"/>
          <ac:spMkLst>
            <pc:docMk/>
            <pc:sldMk cId="63837427" sldId="3148"/>
            <ac:spMk id="97" creationId="{BCE24572-9E7E-4D84-8BE4-DB9481BEB912}"/>
          </ac:spMkLst>
        </pc:spChg>
        <pc:spChg chg="mod ord">
          <ac:chgData name="Leonel Ortega" userId="afb8cde4-bb35-4f35-92ec-20c8c5e84d0d" providerId="ADAL" clId="{80CBF359-EF6B-4C83-9855-79558EE4DFD0}" dt="2021-04-27T13:17:11.415" v="1684" actId="1035"/>
          <ac:spMkLst>
            <pc:docMk/>
            <pc:sldMk cId="63837427" sldId="3148"/>
            <ac:spMk id="98" creationId="{3BC36EAC-4EC0-4AA4-AE6B-6E9B2A723988}"/>
          </ac:spMkLst>
        </pc:spChg>
        <pc:spChg chg="mod ord">
          <ac:chgData name="Leonel Ortega" userId="afb8cde4-bb35-4f35-92ec-20c8c5e84d0d" providerId="ADAL" clId="{80CBF359-EF6B-4C83-9855-79558EE4DFD0}" dt="2021-04-26T23:43:26.893" v="510"/>
          <ac:spMkLst>
            <pc:docMk/>
            <pc:sldMk cId="63837427" sldId="3148"/>
            <ac:spMk id="106" creationId="{DEDD9393-E456-44D5-8C44-732EB3CE5451}"/>
          </ac:spMkLst>
        </pc:spChg>
        <pc:spChg chg="mod ord">
          <ac:chgData name="Leonel Ortega" userId="afb8cde4-bb35-4f35-92ec-20c8c5e84d0d" providerId="ADAL" clId="{80CBF359-EF6B-4C83-9855-79558EE4DFD0}" dt="2021-04-27T13:38:01.803" v="2237" actId="1035"/>
          <ac:spMkLst>
            <pc:docMk/>
            <pc:sldMk cId="63837427" sldId="3148"/>
            <ac:spMk id="110" creationId="{6C07CF9C-009F-42DB-B660-24A8869CEC12}"/>
          </ac:spMkLst>
        </pc:spChg>
        <pc:spChg chg="mod ord">
          <ac:chgData name="Leonel Ortega" userId="afb8cde4-bb35-4f35-92ec-20c8c5e84d0d" providerId="ADAL" clId="{80CBF359-EF6B-4C83-9855-79558EE4DFD0}" dt="2021-04-27T13:46:09.519" v="2481" actId="1036"/>
          <ac:spMkLst>
            <pc:docMk/>
            <pc:sldMk cId="63837427" sldId="3148"/>
            <ac:spMk id="115" creationId="{EDED85D1-7DEF-4FD2-B87F-4B36AB8CC54B}"/>
          </ac:spMkLst>
        </pc:spChg>
        <pc:spChg chg="mod ord">
          <ac:chgData name="Leonel Ortega" userId="afb8cde4-bb35-4f35-92ec-20c8c5e84d0d" providerId="ADAL" clId="{80CBF359-EF6B-4C83-9855-79558EE4DFD0}" dt="2021-04-26T23:43:26.892" v="508"/>
          <ac:spMkLst>
            <pc:docMk/>
            <pc:sldMk cId="63837427" sldId="3148"/>
            <ac:spMk id="118" creationId="{925225DB-6A0D-48D8-B1E0-DC40891A8D7C}"/>
          </ac:spMkLst>
        </pc:spChg>
        <pc:spChg chg="add del mod">
          <ac:chgData name="Leonel Ortega" userId="afb8cde4-bb35-4f35-92ec-20c8c5e84d0d" providerId="ADAL" clId="{80CBF359-EF6B-4C83-9855-79558EE4DFD0}" dt="2021-04-26T23:56:25.268" v="1107" actId="478"/>
          <ac:spMkLst>
            <pc:docMk/>
            <pc:sldMk cId="63837427" sldId="3148"/>
            <ac:spMk id="119" creationId="{1898F8D8-DC3A-4152-ADA5-8955513DD871}"/>
          </ac:spMkLst>
        </pc:spChg>
        <pc:spChg chg="add del mod">
          <ac:chgData name="Leonel Ortega" userId="afb8cde4-bb35-4f35-92ec-20c8c5e84d0d" providerId="ADAL" clId="{80CBF359-EF6B-4C83-9855-79558EE4DFD0}" dt="2021-04-26T23:57:20.165" v="1288" actId="478"/>
          <ac:spMkLst>
            <pc:docMk/>
            <pc:sldMk cId="63837427" sldId="3148"/>
            <ac:spMk id="120" creationId="{F9D6CD75-0172-4E23-B9F7-7E092E81B854}"/>
          </ac:spMkLst>
        </pc:spChg>
        <pc:spChg chg="mod ord">
          <ac:chgData name="Leonel Ortega" userId="afb8cde4-bb35-4f35-92ec-20c8c5e84d0d" providerId="ADAL" clId="{80CBF359-EF6B-4C83-9855-79558EE4DFD0}" dt="2021-04-27T14:00:02.083" v="2555" actId="1038"/>
          <ac:spMkLst>
            <pc:docMk/>
            <pc:sldMk cId="63837427" sldId="3148"/>
            <ac:spMk id="142" creationId="{33EF54BA-3188-45EC-87A3-B3CEE93E94D5}"/>
          </ac:spMkLst>
        </pc:spChg>
        <pc:spChg chg="mod ord">
          <ac:chgData name="Leonel Ortega" userId="afb8cde4-bb35-4f35-92ec-20c8c5e84d0d" providerId="ADAL" clId="{80CBF359-EF6B-4C83-9855-79558EE4DFD0}" dt="2021-04-27T13:58:17.333" v="2499" actId="1036"/>
          <ac:spMkLst>
            <pc:docMk/>
            <pc:sldMk cId="63837427" sldId="3148"/>
            <ac:spMk id="144" creationId="{896C91A3-3F37-4433-A2B4-22865F1DBE02}"/>
          </ac:spMkLst>
        </pc:spChg>
        <pc:spChg chg="mod ord">
          <ac:chgData name="Leonel Ortega" userId="afb8cde4-bb35-4f35-92ec-20c8c5e84d0d" providerId="ADAL" clId="{80CBF359-EF6B-4C83-9855-79558EE4DFD0}" dt="2021-04-27T13:58:17.333" v="2499" actId="1036"/>
          <ac:spMkLst>
            <pc:docMk/>
            <pc:sldMk cId="63837427" sldId="3148"/>
            <ac:spMk id="145" creationId="{477CE75C-9A69-4EDF-B2EA-93FEA22AF969}"/>
          </ac:spMkLst>
        </pc:spChg>
        <pc:spChg chg="mod ord">
          <ac:chgData name="Leonel Ortega" userId="afb8cde4-bb35-4f35-92ec-20c8c5e84d0d" providerId="ADAL" clId="{80CBF359-EF6B-4C83-9855-79558EE4DFD0}" dt="2021-04-27T13:58:17.333" v="2499" actId="1036"/>
          <ac:spMkLst>
            <pc:docMk/>
            <pc:sldMk cId="63837427" sldId="3148"/>
            <ac:spMk id="146" creationId="{56EDFAB5-D3B0-4FAC-9861-56C8F44C78C9}"/>
          </ac:spMkLst>
        </pc:spChg>
        <pc:grpChg chg="mod ord">
          <ac:chgData name="Leonel Ortega" userId="afb8cde4-bb35-4f35-92ec-20c8c5e84d0d" providerId="ADAL" clId="{80CBF359-EF6B-4C83-9855-79558EE4DFD0}" dt="2021-04-26T23:43:26.890" v="506"/>
          <ac:grpSpMkLst>
            <pc:docMk/>
            <pc:sldMk cId="63837427" sldId="3148"/>
            <ac:grpSpMk id="5" creationId="{01B606C7-80A9-470E-A352-52CC40B92744}"/>
          </ac:grpSpMkLst>
        </pc:grpChg>
        <pc:graphicFrameChg chg="mod ord">
          <ac:chgData name="Leonel Ortega" userId="afb8cde4-bb35-4f35-92ec-20c8c5e84d0d" providerId="ADAL" clId="{80CBF359-EF6B-4C83-9855-79558EE4DFD0}" dt="2021-04-26T23:43:26.938" v="594"/>
          <ac:graphicFrameMkLst>
            <pc:docMk/>
            <pc:sldMk cId="63837427" sldId="3148"/>
            <ac:graphicFrameMk id="31" creationId="{93833838-B00F-439F-93A0-24BA7614678F}"/>
          </ac:graphicFrameMkLst>
        </pc:graphicFrameChg>
        <pc:cxnChg chg="mod ord">
          <ac:chgData name="Leonel Ortega" userId="afb8cde4-bb35-4f35-92ec-20c8c5e84d0d" providerId="ADAL" clId="{80CBF359-EF6B-4C83-9855-79558EE4DFD0}" dt="2021-04-27T14:00:05.761" v="2556" actId="14100"/>
          <ac:cxnSpMkLst>
            <pc:docMk/>
            <pc:sldMk cId="63837427" sldId="3148"/>
            <ac:cxnSpMk id="4" creationId="{4570EE3C-861A-4534-A65B-BA763C21FAF0}"/>
          </ac:cxnSpMkLst>
        </pc:cxnChg>
        <pc:cxnChg chg="mod ord">
          <ac:chgData name="Leonel Ortega" userId="afb8cde4-bb35-4f35-92ec-20c8c5e84d0d" providerId="ADAL" clId="{80CBF359-EF6B-4C83-9855-79558EE4DFD0}" dt="2021-04-26T23:43:26.888" v="502"/>
          <ac:cxnSpMkLst>
            <pc:docMk/>
            <pc:sldMk cId="63837427" sldId="3148"/>
            <ac:cxnSpMk id="22" creationId="{BDAB8623-EBE6-4DDA-8423-5146F2584676}"/>
          </ac:cxnSpMkLst>
        </pc:cxnChg>
        <pc:cxnChg chg="mod ord">
          <ac:chgData name="Leonel Ortega" userId="afb8cde4-bb35-4f35-92ec-20c8c5e84d0d" providerId="ADAL" clId="{80CBF359-EF6B-4C83-9855-79558EE4DFD0}" dt="2021-04-26T23:50:34.354" v="886" actId="1037"/>
          <ac:cxnSpMkLst>
            <pc:docMk/>
            <pc:sldMk cId="63837427" sldId="3148"/>
            <ac:cxnSpMk id="30" creationId="{A88D0464-2F80-4004-A632-6D3E6E570C0B}"/>
          </ac:cxnSpMkLst>
        </pc:cxnChg>
        <pc:cxnChg chg="del mod">
          <ac:chgData name="Leonel Ortega" userId="afb8cde4-bb35-4f35-92ec-20c8c5e84d0d" providerId="ADAL" clId="{80CBF359-EF6B-4C83-9855-79558EE4DFD0}" dt="2021-04-26T23:37:54.468" v="258" actId="478"/>
          <ac:cxnSpMkLst>
            <pc:docMk/>
            <pc:sldMk cId="63837427" sldId="3148"/>
            <ac:cxnSpMk id="41" creationId="{C1727CD5-DF6B-4016-B705-1887D45654BF}"/>
          </ac:cxnSpMkLst>
        </pc:cxnChg>
        <pc:cxnChg chg="mod ord">
          <ac:chgData name="Leonel Ortega" userId="afb8cde4-bb35-4f35-92ec-20c8c5e84d0d" providerId="ADAL" clId="{80CBF359-EF6B-4C83-9855-79558EE4DFD0}" dt="2021-04-27T13:44:20.265" v="2448" actId="1036"/>
          <ac:cxnSpMkLst>
            <pc:docMk/>
            <pc:sldMk cId="63837427" sldId="3148"/>
            <ac:cxnSpMk id="54" creationId="{D673A82D-DBC2-4E2E-A7EC-E825C2FB3085}"/>
          </ac:cxnSpMkLst>
        </pc:cxnChg>
        <pc:cxnChg chg="del mod">
          <ac:chgData name="Leonel Ortega" userId="afb8cde4-bb35-4f35-92ec-20c8c5e84d0d" providerId="ADAL" clId="{80CBF359-EF6B-4C83-9855-79558EE4DFD0}" dt="2021-04-26T23:42:19.149" v="397" actId="478"/>
          <ac:cxnSpMkLst>
            <pc:docMk/>
            <pc:sldMk cId="63837427" sldId="3148"/>
            <ac:cxnSpMk id="59" creationId="{6FEA9978-D479-445A-9F27-0270BA90E27C}"/>
          </ac:cxnSpMkLst>
        </pc:cxnChg>
        <pc:cxnChg chg="mod ord">
          <ac:chgData name="Leonel Ortega" userId="afb8cde4-bb35-4f35-92ec-20c8c5e84d0d" providerId="ADAL" clId="{80CBF359-EF6B-4C83-9855-79558EE4DFD0}" dt="2021-04-27T13:58:17.333" v="2499" actId="1036"/>
          <ac:cxnSpMkLst>
            <pc:docMk/>
            <pc:sldMk cId="63837427" sldId="3148"/>
            <ac:cxnSpMk id="60" creationId="{91EEBCA7-5E65-4D50-9A14-16FED1553620}"/>
          </ac:cxnSpMkLst>
        </pc:cxnChg>
        <pc:cxnChg chg="mod ord">
          <ac:chgData name="Leonel Ortega" userId="afb8cde4-bb35-4f35-92ec-20c8c5e84d0d" providerId="ADAL" clId="{80CBF359-EF6B-4C83-9855-79558EE4DFD0}" dt="2021-04-27T13:58:17.333" v="2499" actId="1036"/>
          <ac:cxnSpMkLst>
            <pc:docMk/>
            <pc:sldMk cId="63837427" sldId="3148"/>
            <ac:cxnSpMk id="64" creationId="{6AEA302F-EE63-4CD9-8BA7-ED2089FE0B36}"/>
          </ac:cxnSpMkLst>
        </pc:cxnChg>
        <pc:cxnChg chg="del mod ord">
          <ac:chgData name="Leonel Ortega" userId="afb8cde4-bb35-4f35-92ec-20c8c5e84d0d" providerId="ADAL" clId="{80CBF359-EF6B-4C83-9855-79558EE4DFD0}" dt="2021-04-27T13:08:57.616" v="1309" actId="478"/>
          <ac:cxnSpMkLst>
            <pc:docMk/>
            <pc:sldMk cId="63837427" sldId="3148"/>
            <ac:cxnSpMk id="66" creationId="{471B3AB9-7C51-4B71-A06A-C0DBDAE236CD}"/>
          </ac:cxnSpMkLst>
        </pc:cxnChg>
        <pc:cxnChg chg="add mod ord">
          <ac:chgData name="Leonel Ortega" userId="afb8cde4-bb35-4f35-92ec-20c8c5e84d0d" providerId="ADAL" clId="{80CBF359-EF6B-4C83-9855-79558EE4DFD0}" dt="2021-04-26T23:52:29.621" v="1012" actId="14100"/>
          <ac:cxnSpMkLst>
            <pc:docMk/>
            <pc:sldMk cId="63837427" sldId="3148"/>
            <ac:cxnSpMk id="68" creationId="{4819E7DA-D5F9-4CCE-8583-4C7759687E6E}"/>
          </ac:cxnSpMkLst>
        </pc:cxnChg>
        <pc:cxnChg chg="mod ord">
          <ac:chgData name="Leonel Ortega" userId="afb8cde4-bb35-4f35-92ec-20c8c5e84d0d" providerId="ADAL" clId="{80CBF359-EF6B-4C83-9855-79558EE4DFD0}" dt="2021-04-27T13:58:17.333" v="2499" actId="1036"/>
          <ac:cxnSpMkLst>
            <pc:docMk/>
            <pc:sldMk cId="63837427" sldId="3148"/>
            <ac:cxnSpMk id="69" creationId="{D95F78E0-D1D9-4639-BD09-FE55639C6965}"/>
          </ac:cxnSpMkLst>
        </pc:cxnChg>
        <pc:cxnChg chg="del mod ord">
          <ac:chgData name="Leonel Ortega" userId="afb8cde4-bb35-4f35-92ec-20c8c5e84d0d" providerId="ADAL" clId="{80CBF359-EF6B-4C83-9855-79558EE4DFD0}" dt="2021-04-27T13:08:54.948" v="1308" actId="478"/>
          <ac:cxnSpMkLst>
            <pc:docMk/>
            <pc:sldMk cId="63837427" sldId="3148"/>
            <ac:cxnSpMk id="75" creationId="{4C1489C5-7399-419F-BF3A-89CC2B358EA7}"/>
          </ac:cxnSpMkLst>
        </pc:cxnChg>
        <pc:cxnChg chg="mod ord">
          <ac:chgData name="Leonel Ortega" userId="afb8cde4-bb35-4f35-92ec-20c8c5e84d0d" providerId="ADAL" clId="{80CBF359-EF6B-4C83-9855-79558EE4DFD0}" dt="2021-04-27T13:45:50.062" v="2474" actId="1035"/>
          <ac:cxnSpMkLst>
            <pc:docMk/>
            <pc:sldMk cId="63837427" sldId="3148"/>
            <ac:cxnSpMk id="76" creationId="{9569477B-1668-48F6-ACA1-D598E9BE2226}"/>
          </ac:cxnSpMkLst>
        </pc:cxnChg>
        <pc:cxnChg chg="del mod ord">
          <ac:chgData name="Leonel Ortega" userId="afb8cde4-bb35-4f35-92ec-20c8c5e84d0d" providerId="ADAL" clId="{80CBF359-EF6B-4C83-9855-79558EE4DFD0}" dt="2021-04-26T23:51:40.989" v="998" actId="478"/>
          <ac:cxnSpMkLst>
            <pc:docMk/>
            <pc:sldMk cId="63837427" sldId="3148"/>
            <ac:cxnSpMk id="77" creationId="{1949A212-EB2E-4E57-9759-6BE0FA20B590}"/>
          </ac:cxnSpMkLst>
        </pc:cxnChg>
        <pc:cxnChg chg="add del mod">
          <ac:chgData name="Leonel Ortega" userId="afb8cde4-bb35-4f35-92ec-20c8c5e84d0d" providerId="ADAL" clId="{80CBF359-EF6B-4C83-9855-79558EE4DFD0}" dt="2021-04-26T23:41:22.877" v="384" actId="478"/>
          <ac:cxnSpMkLst>
            <pc:docMk/>
            <pc:sldMk cId="63837427" sldId="3148"/>
            <ac:cxnSpMk id="78" creationId="{EF25176E-9530-4AEE-A3DF-91564D3A1AED}"/>
          </ac:cxnSpMkLst>
        </pc:cxnChg>
        <pc:cxnChg chg="add mod">
          <ac:chgData name="Leonel Ortega" userId="afb8cde4-bb35-4f35-92ec-20c8c5e84d0d" providerId="ADAL" clId="{80CBF359-EF6B-4C83-9855-79558EE4DFD0}" dt="2021-04-27T13:58:24.615" v="2502" actId="1035"/>
          <ac:cxnSpMkLst>
            <pc:docMk/>
            <pc:sldMk cId="63837427" sldId="3148"/>
            <ac:cxnSpMk id="78" creationId="{F18310A4-99B3-4753-927B-D73181F3D70C}"/>
          </ac:cxnSpMkLst>
        </pc:cxnChg>
        <pc:cxnChg chg="mod ord">
          <ac:chgData name="Leonel Ortega" userId="afb8cde4-bb35-4f35-92ec-20c8c5e84d0d" providerId="ADAL" clId="{80CBF359-EF6B-4C83-9855-79558EE4DFD0}" dt="2021-04-27T13:58:17.333" v="2499" actId="1036"/>
          <ac:cxnSpMkLst>
            <pc:docMk/>
            <pc:sldMk cId="63837427" sldId="3148"/>
            <ac:cxnSpMk id="81" creationId="{57A6C6E8-0653-42DF-BDD1-06194966D16B}"/>
          </ac:cxnSpMkLst>
        </pc:cxnChg>
        <pc:cxnChg chg="add mod ord">
          <ac:chgData name="Leonel Ortega" userId="afb8cde4-bb35-4f35-92ec-20c8c5e84d0d" providerId="ADAL" clId="{80CBF359-EF6B-4C83-9855-79558EE4DFD0}" dt="2021-04-27T13:58:17.333" v="2499" actId="1036"/>
          <ac:cxnSpMkLst>
            <pc:docMk/>
            <pc:sldMk cId="63837427" sldId="3148"/>
            <ac:cxnSpMk id="82" creationId="{8DFAE374-77AA-4977-9A12-D4F332377019}"/>
          </ac:cxnSpMkLst>
        </pc:cxnChg>
        <pc:cxnChg chg="add mod ord">
          <ac:chgData name="Leonel Ortega" userId="afb8cde4-bb35-4f35-92ec-20c8c5e84d0d" providerId="ADAL" clId="{80CBF359-EF6B-4C83-9855-79558EE4DFD0}" dt="2021-04-27T13:38:07.517" v="2260" actId="1035"/>
          <ac:cxnSpMkLst>
            <pc:docMk/>
            <pc:sldMk cId="63837427" sldId="3148"/>
            <ac:cxnSpMk id="83" creationId="{FAC87295-2B17-49E0-BF36-32910EE4CF2C}"/>
          </ac:cxnSpMkLst>
        </pc:cxnChg>
        <pc:cxnChg chg="del mod ord">
          <ac:chgData name="Leonel Ortega" userId="afb8cde4-bb35-4f35-92ec-20c8c5e84d0d" providerId="ADAL" clId="{80CBF359-EF6B-4C83-9855-79558EE4DFD0}" dt="2021-04-26T23:56:19.927" v="1105" actId="478"/>
          <ac:cxnSpMkLst>
            <pc:docMk/>
            <pc:sldMk cId="63837427" sldId="3148"/>
            <ac:cxnSpMk id="84" creationId="{AEAACB68-ABE6-4674-BC82-EFD305F8A15D}"/>
          </ac:cxnSpMkLst>
        </pc:cxnChg>
        <pc:cxnChg chg="add mod">
          <ac:chgData name="Leonel Ortega" userId="afb8cde4-bb35-4f35-92ec-20c8c5e84d0d" providerId="ADAL" clId="{80CBF359-EF6B-4C83-9855-79558EE4DFD0}" dt="2021-04-27T13:38:01.803" v="2237" actId="1035"/>
          <ac:cxnSpMkLst>
            <pc:docMk/>
            <pc:sldMk cId="63837427" sldId="3148"/>
            <ac:cxnSpMk id="88" creationId="{F06CFAA2-50E6-4871-B174-CE79037B55E4}"/>
          </ac:cxnSpMkLst>
        </pc:cxnChg>
        <pc:cxnChg chg="add mod">
          <ac:chgData name="Leonel Ortega" userId="afb8cde4-bb35-4f35-92ec-20c8c5e84d0d" providerId="ADAL" clId="{80CBF359-EF6B-4C83-9855-79558EE4DFD0}" dt="2021-04-27T13:42:27.530" v="2375" actId="14100"/>
          <ac:cxnSpMkLst>
            <pc:docMk/>
            <pc:sldMk cId="63837427" sldId="3148"/>
            <ac:cxnSpMk id="89" creationId="{0A60C655-0554-42B0-B0A3-1EB7C26E4EF4}"/>
          </ac:cxnSpMkLst>
        </pc:cxnChg>
        <pc:cxnChg chg="add mod">
          <ac:chgData name="Leonel Ortega" userId="afb8cde4-bb35-4f35-92ec-20c8c5e84d0d" providerId="ADAL" clId="{80CBF359-EF6B-4C83-9855-79558EE4DFD0}" dt="2021-04-27T13:58:17.333" v="2499" actId="1036"/>
          <ac:cxnSpMkLst>
            <pc:docMk/>
            <pc:sldMk cId="63837427" sldId="3148"/>
            <ac:cxnSpMk id="99" creationId="{7DFD00AE-0237-406D-9EDB-90FF2D0123DF}"/>
          </ac:cxnSpMkLst>
        </pc:cxnChg>
        <pc:cxnChg chg="add mod">
          <ac:chgData name="Leonel Ortega" userId="afb8cde4-bb35-4f35-92ec-20c8c5e84d0d" providerId="ADAL" clId="{80CBF359-EF6B-4C83-9855-79558EE4DFD0}" dt="2021-04-27T13:58:17.333" v="2499" actId="1036"/>
          <ac:cxnSpMkLst>
            <pc:docMk/>
            <pc:sldMk cId="63837427" sldId="3148"/>
            <ac:cxnSpMk id="105" creationId="{DB42A4EC-2535-4F38-83D7-4EEB80B8678B}"/>
          </ac:cxnSpMkLst>
        </pc:cxnChg>
        <pc:cxnChg chg="mod ord">
          <ac:chgData name="Leonel Ortega" userId="afb8cde4-bb35-4f35-92ec-20c8c5e84d0d" providerId="ADAL" clId="{80CBF359-EF6B-4C83-9855-79558EE4DFD0}" dt="2021-04-27T13:38:07.517" v="2260" actId="1035"/>
          <ac:cxnSpMkLst>
            <pc:docMk/>
            <pc:sldMk cId="63837427" sldId="3148"/>
            <ac:cxnSpMk id="112" creationId="{0284ABE0-967F-4350-923F-F0C223886648}"/>
          </ac:cxnSpMkLst>
        </pc:cxnChg>
        <pc:cxnChg chg="del mod">
          <ac:chgData name="Leonel Ortega" userId="afb8cde4-bb35-4f35-92ec-20c8c5e84d0d" providerId="ADAL" clId="{80CBF359-EF6B-4C83-9855-79558EE4DFD0}" dt="2021-04-26T23:35:52.491" v="170" actId="478"/>
          <ac:cxnSpMkLst>
            <pc:docMk/>
            <pc:sldMk cId="63837427" sldId="3148"/>
            <ac:cxnSpMk id="114" creationId="{B629A903-807A-45FF-AD8A-90782C80E891}"/>
          </ac:cxnSpMkLst>
        </pc:cxnChg>
        <pc:cxnChg chg="mod ord">
          <ac:chgData name="Leonel Ortega" userId="afb8cde4-bb35-4f35-92ec-20c8c5e84d0d" providerId="ADAL" clId="{80CBF359-EF6B-4C83-9855-79558EE4DFD0}" dt="2021-04-27T13:46:09.519" v="2481" actId="1036"/>
          <ac:cxnSpMkLst>
            <pc:docMk/>
            <pc:sldMk cId="63837427" sldId="3148"/>
            <ac:cxnSpMk id="116" creationId="{178F750C-8B3D-4907-8F4F-20CFBD02739E}"/>
          </ac:cxnSpMkLst>
        </pc:cxnChg>
        <pc:cxnChg chg="add mod">
          <ac:chgData name="Leonel Ortega" userId="afb8cde4-bb35-4f35-92ec-20c8c5e84d0d" providerId="ADAL" clId="{80CBF359-EF6B-4C83-9855-79558EE4DFD0}" dt="2021-04-27T13:38:01.803" v="2237" actId="1035"/>
          <ac:cxnSpMkLst>
            <pc:docMk/>
            <pc:sldMk cId="63837427" sldId="3148"/>
            <ac:cxnSpMk id="121" creationId="{3CEA6EBB-B973-4AF3-82F5-570679756618}"/>
          </ac:cxnSpMkLst>
        </pc:cxnChg>
      </pc:sldChg>
    </pc:docChg>
  </pc:docChgLst>
  <pc:docChgLst>
    <pc:chgData name="Michelle Rodriguez" userId="252c17e6-1c9a-4e96-8cde-8ebd198dd1e2" providerId="ADAL" clId="{7F5408A0-DD9F-4F2C-8E47-5CED9D57BB3C}"/>
    <pc:docChg chg="custSel addSld delSld modSld">
      <pc:chgData name="Michelle Rodriguez" userId="252c17e6-1c9a-4e96-8cde-8ebd198dd1e2" providerId="ADAL" clId="{7F5408A0-DD9F-4F2C-8E47-5CED9D57BB3C}" dt="2021-12-27T21:13:51.164" v="3" actId="47"/>
      <pc:docMkLst>
        <pc:docMk/>
      </pc:docMkLst>
      <pc:sldChg chg="delSp modSp add del mod">
        <pc:chgData name="Michelle Rodriguez" userId="252c17e6-1c9a-4e96-8cde-8ebd198dd1e2" providerId="ADAL" clId="{7F5408A0-DD9F-4F2C-8E47-5CED9D57BB3C}" dt="2021-12-27T21:13:51.164" v="3" actId="47"/>
        <pc:sldMkLst>
          <pc:docMk/>
          <pc:sldMk cId="1117582869" sldId="3151"/>
        </pc:sldMkLst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16" creationId="{FCA13E3A-0310-4844-A6A4-FE19F0279D33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40" creationId="{A13EC249-573C-4FE3-9233-0FD0BAF4F0B0}"/>
          </ac:spMkLst>
        </pc:spChg>
        <pc:spChg chg="del">
          <ac:chgData name="Michelle Rodriguez" userId="252c17e6-1c9a-4e96-8cde-8ebd198dd1e2" providerId="ADAL" clId="{7F5408A0-DD9F-4F2C-8E47-5CED9D57BB3C}" dt="2021-12-27T21:12:41.954" v="2" actId="478"/>
          <ac:spMkLst>
            <pc:docMk/>
            <pc:sldMk cId="1117582869" sldId="3151"/>
            <ac:spMk id="44" creationId="{6C4DC207-C64A-4215-A078-F027D42750B3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45" creationId="{61BF0DFD-3090-44DB-8DC6-A9356F472034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52" creationId="{34F3F182-6FC6-4ADB-8315-49D3CA75B12C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53" creationId="{A91CB91A-1F42-40E8-A486-053FF8843997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55" creationId="{5A772C49-7246-4969-A42B-964E3115EED9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56" creationId="{A4181199-A79C-414C-9FB6-F210BA00FE5D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57" creationId="{A5EBBE0B-99D3-43D1-A526-B0D92CD03EE8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61" creationId="{4910AA23-849D-456C-925F-9721AF07A3E9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62" creationId="{862120A6-78EF-48F9-9AD4-6C945E278771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63" creationId="{11DFFF5A-E032-4D7E-9898-2D904F24F89D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65" creationId="{D2ECF79F-6328-4BAC-AF29-F02613120AB3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72" creationId="{9C831C52-DB82-4E12-A2E7-C3CACF563070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77" creationId="{C3DD1709-4890-40D9-895A-FE0D5090AA27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79" creationId="{3F28C55D-A9D9-4130-B155-C08FF9790FCE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80" creationId="{9CC1C758-CBF6-4CBA-9B33-F6B55F107F56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85" creationId="{7E631998-9D25-483F-ACA2-AE6B16C03A47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90" creationId="{800BCAE5-EF04-4F2C-9F6E-94C6A8171A9C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91" creationId="{620AC112-B12F-4485-AEB8-90B9FA3B8F53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97" creationId="{BCE24572-9E7E-4D84-8BE4-DB9481BEB912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98" creationId="{3BC36EAC-4EC0-4AA4-AE6B-6E9B2A723988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110" creationId="{6C07CF9C-009F-42DB-B660-24A8869CEC12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115" creationId="{EDED85D1-7DEF-4FD2-B87F-4B36AB8CC54B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142" creationId="{33EF54BA-3188-45EC-87A3-B3CEE93E94D5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144" creationId="{896C91A3-3F37-4433-A2B4-22865F1DBE02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145" creationId="{477CE75C-9A69-4EDF-B2EA-93FEA22AF969}"/>
          </ac:spMkLst>
        </pc:spChg>
        <pc:spChg chg="del">
          <ac:chgData name="Michelle Rodriguez" userId="252c17e6-1c9a-4e96-8cde-8ebd198dd1e2" providerId="ADAL" clId="{7F5408A0-DD9F-4F2C-8E47-5CED9D57BB3C}" dt="2021-12-27T21:12:39.584" v="1" actId="478"/>
          <ac:spMkLst>
            <pc:docMk/>
            <pc:sldMk cId="1117582869" sldId="3151"/>
            <ac:spMk id="146" creationId="{56EDFAB5-D3B0-4FAC-9861-56C8F44C78C9}"/>
          </ac:spMkLst>
        </pc:sp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4" creationId="{4570EE3C-861A-4534-A65B-BA763C21FAF0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22" creationId="{BDAB8623-EBE6-4DDA-8423-5146F2584676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30" creationId="{A88D0464-2F80-4004-A632-6D3E6E570C0B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54" creationId="{D673A82D-DBC2-4E2E-A7EC-E825C2FB3085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60" creationId="{91EEBCA7-5E65-4D50-9A14-16FED1553620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64" creationId="{6AEA302F-EE63-4CD9-8BA7-ED2089FE0B36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68" creationId="{4819E7DA-D5F9-4CCE-8583-4C7759687E6E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69" creationId="{D95F78E0-D1D9-4639-BD09-FE55639C6965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76" creationId="{9569477B-1668-48F6-ACA1-D598E9BE2226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78" creationId="{F18310A4-99B3-4753-927B-D73181F3D70C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81" creationId="{57A6C6E8-0653-42DF-BDD1-06194966D16B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82" creationId="{8DFAE374-77AA-4977-9A12-D4F332377019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83" creationId="{FAC87295-2B17-49E0-BF36-32910EE4CF2C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88" creationId="{F06CFAA2-50E6-4871-B174-CE79037B55E4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89" creationId="{0A60C655-0554-42B0-B0A3-1EB7C26E4EF4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99" creationId="{7DFD00AE-0237-406D-9EDB-90FF2D0123DF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105" creationId="{DB42A4EC-2535-4F38-83D7-4EEB80B8678B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112" creationId="{0284ABE0-967F-4350-923F-F0C223886648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116" creationId="{178F750C-8B3D-4907-8F4F-20CFBD02739E}"/>
          </ac:cxnSpMkLst>
        </pc:cxnChg>
        <pc:cxnChg chg="del mod">
          <ac:chgData name="Michelle Rodriguez" userId="252c17e6-1c9a-4e96-8cde-8ebd198dd1e2" providerId="ADAL" clId="{7F5408A0-DD9F-4F2C-8E47-5CED9D57BB3C}" dt="2021-12-27T21:12:39.584" v="1" actId="478"/>
          <ac:cxnSpMkLst>
            <pc:docMk/>
            <pc:sldMk cId="1117582869" sldId="3151"/>
            <ac:cxnSpMk id="121" creationId="{3CEA6EBB-B973-4AF3-82F5-570679756618}"/>
          </ac:cxnSpMkLst>
        </pc:cxnChg>
      </pc:sldChg>
    </pc:docChg>
  </pc:docChgLst>
  <pc:docChgLst>
    <pc:chgData name="Michelle Rodriguez" userId="252c17e6-1c9a-4e96-8cde-8ebd198dd1e2" providerId="ADAL" clId="{DA9BE8BB-BD8F-42E7-BC84-93F52120E155}"/>
    <pc:docChg chg="custSel modSld">
      <pc:chgData name="Michelle Rodriguez" userId="252c17e6-1c9a-4e96-8cde-8ebd198dd1e2" providerId="ADAL" clId="{DA9BE8BB-BD8F-42E7-BC84-93F52120E155}" dt="2021-08-10T14:51:56.015" v="2" actId="1076"/>
      <pc:docMkLst>
        <pc:docMk/>
      </pc:docMkLst>
      <pc:sldChg chg="addSp delSp modSp mod">
        <pc:chgData name="Michelle Rodriguez" userId="252c17e6-1c9a-4e96-8cde-8ebd198dd1e2" providerId="ADAL" clId="{DA9BE8BB-BD8F-42E7-BC84-93F52120E155}" dt="2021-08-10T14:51:56.015" v="2" actId="1076"/>
        <pc:sldMkLst>
          <pc:docMk/>
          <pc:sldMk cId="2287585948" sldId="3150"/>
        </pc:sldMkLst>
        <pc:spChg chg="mod">
          <ac:chgData name="Michelle Rodriguez" userId="252c17e6-1c9a-4e96-8cde-8ebd198dd1e2" providerId="ADAL" clId="{DA9BE8BB-BD8F-42E7-BC84-93F52120E155}" dt="2021-08-10T14:51:53.601" v="1"/>
          <ac:spMkLst>
            <pc:docMk/>
            <pc:sldMk cId="2287585948" sldId="3150"/>
            <ac:spMk id="15" creationId="{C0412FAD-5102-42C4-BB2C-7308257FF32E}"/>
          </ac:spMkLst>
        </pc:spChg>
        <pc:spChg chg="mod">
          <ac:chgData name="Michelle Rodriguez" userId="252c17e6-1c9a-4e96-8cde-8ebd198dd1e2" providerId="ADAL" clId="{DA9BE8BB-BD8F-42E7-BC84-93F52120E155}" dt="2021-08-10T14:51:53.601" v="1"/>
          <ac:spMkLst>
            <pc:docMk/>
            <pc:sldMk cId="2287585948" sldId="3150"/>
            <ac:spMk id="16" creationId="{9FAA113E-10B8-44A1-8CBA-BB35921931C3}"/>
          </ac:spMkLst>
        </pc:spChg>
        <pc:grpChg chg="del">
          <ac:chgData name="Michelle Rodriguez" userId="252c17e6-1c9a-4e96-8cde-8ebd198dd1e2" providerId="ADAL" clId="{DA9BE8BB-BD8F-42E7-BC84-93F52120E155}" dt="2021-08-10T14:51:49.156" v="0" actId="478"/>
          <ac:grpSpMkLst>
            <pc:docMk/>
            <pc:sldMk cId="2287585948" sldId="3150"/>
            <ac:grpSpMk id="5" creationId="{01B606C7-80A9-470E-A352-52CC40B92744}"/>
          </ac:grpSpMkLst>
        </pc:grpChg>
        <pc:grpChg chg="add mod">
          <ac:chgData name="Michelle Rodriguez" userId="252c17e6-1c9a-4e96-8cde-8ebd198dd1e2" providerId="ADAL" clId="{DA9BE8BB-BD8F-42E7-BC84-93F52120E155}" dt="2021-08-10T14:51:56.015" v="2" actId="1076"/>
          <ac:grpSpMkLst>
            <pc:docMk/>
            <pc:sldMk cId="2287585948" sldId="3150"/>
            <ac:grpSpMk id="13" creationId="{6F3464F4-DCEA-47E7-BA0F-23EA8EA7B554}"/>
          </ac:grpSpMkLst>
        </pc:grpChg>
      </pc:sldChg>
    </pc:docChg>
  </pc:docChgLst>
  <pc:docChgLst>
    <pc:chgData name="Michelle Rodriguez" userId="252c17e6-1c9a-4e96-8cde-8ebd198dd1e2" providerId="ADAL" clId="{33E6CD28-8242-409E-B5F9-F78DD200C3BC}"/>
    <pc:docChg chg="undo custSel addSld delSld modSld sldOrd">
      <pc:chgData name="Michelle Rodriguez" userId="252c17e6-1c9a-4e96-8cde-8ebd198dd1e2" providerId="ADAL" clId="{33E6CD28-8242-409E-B5F9-F78DD200C3BC}" dt="2021-07-01T14:41:49.274" v="4466" actId="47"/>
      <pc:docMkLst>
        <pc:docMk/>
      </pc:docMkLst>
      <pc:sldChg chg="modSp del mod">
        <pc:chgData name="Michelle Rodriguez" userId="252c17e6-1c9a-4e96-8cde-8ebd198dd1e2" providerId="ADAL" clId="{33E6CD28-8242-409E-B5F9-F78DD200C3BC}" dt="2021-06-29T21:23:53.638" v="1786" actId="47"/>
        <pc:sldMkLst>
          <pc:docMk/>
          <pc:sldMk cId="2942666180" sldId="3146"/>
        </pc:sldMkLst>
        <pc:graphicFrameChg chg="modGraphic">
          <ac:chgData name="Michelle Rodriguez" userId="252c17e6-1c9a-4e96-8cde-8ebd198dd1e2" providerId="ADAL" clId="{33E6CD28-8242-409E-B5F9-F78DD200C3BC}" dt="2021-06-25T14:50:44.402" v="234" actId="2161"/>
          <ac:graphicFrameMkLst>
            <pc:docMk/>
            <pc:sldMk cId="2942666180" sldId="3146"/>
            <ac:graphicFrameMk id="3" creationId="{F366A1DC-4ED8-4223-8AC6-A37617C178E0}"/>
          </ac:graphicFrameMkLst>
        </pc:graphicFrameChg>
      </pc:sldChg>
      <pc:sldChg chg="modSp mod">
        <pc:chgData name="Michelle Rodriguez" userId="252c17e6-1c9a-4e96-8cde-8ebd198dd1e2" providerId="ADAL" clId="{33E6CD28-8242-409E-B5F9-F78DD200C3BC}" dt="2021-06-25T15:00:19.356" v="249" actId="1076"/>
        <pc:sldMkLst>
          <pc:docMk/>
          <pc:sldMk cId="63837427" sldId="3148"/>
        </pc:sldMkLst>
        <pc:spChg chg="mod">
          <ac:chgData name="Michelle Rodriguez" userId="252c17e6-1c9a-4e96-8cde-8ebd198dd1e2" providerId="ADAL" clId="{33E6CD28-8242-409E-B5F9-F78DD200C3BC}" dt="2021-06-25T15:00:19.356" v="249" actId="1076"/>
          <ac:spMkLst>
            <pc:docMk/>
            <pc:sldMk cId="63837427" sldId="3148"/>
            <ac:spMk id="87" creationId="{94184C58-3C22-4078-8929-E24339DEBA24}"/>
          </ac:spMkLst>
        </pc:spChg>
      </pc:sldChg>
      <pc:sldChg chg="modSp add del mod ord">
        <pc:chgData name="Michelle Rodriguez" userId="252c17e6-1c9a-4e96-8cde-8ebd198dd1e2" providerId="ADAL" clId="{33E6CD28-8242-409E-B5F9-F78DD200C3BC}" dt="2021-06-29T20:21:47.845" v="1783" actId="2696"/>
        <pc:sldMkLst>
          <pc:docMk/>
          <pc:sldMk cId="2814645646" sldId="3149"/>
        </pc:sldMkLst>
        <pc:graphicFrameChg chg="mod modGraphic">
          <ac:chgData name="Michelle Rodriguez" userId="252c17e6-1c9a-4e96-8cde-8ebd198dd1e2" providerId="ADAL" clId="{33E6CD28-8242-409E-B5F9-F78DD200C3BC}" dt="2021-06-29T15:33:01.941" v="1780" actId="13926"/>
          <ac:graphicFrameMkLst>
            <pc:docMk/>
            <pc:sldMk cId="2814645646" sldId="3149"/>
            <ac:graphicFrameMk id="3" creationId="{F366A1DC-4ED8-4223-8AC6-A37617C178E0}"/>
          </ac:graphicFrameMkLst>
        </pc:graphicFrameChg>
      </pc:sldChg>
      <pc:sldChg chg="addSp delSp modSp add mod">
        <pc:chgData name="Michelle Rodriguez" userId="252c17e6-1c9a-4e96-8cde-8ebd198dd1e2" providerId="ADAL" clId="{33E6CD28-8242-409E-B5F9-F78DD200C3BC}" dt="2021-07-01T14:34:41.418" v="4464" actId="113"/>
        <pc:sldMkLst>
          <pc:docMk/>
          <pc:sldMk cId="2287585948" sldId="3150"/>
        </pc:sldMkLst>
        <pc:graphicFrameChg chg="mod modGraphic">
          <ac:chgData name="Michelle Rodriguez" userId="252c17e6-1c9a-4e96-8cde-8ebd198dd1e2" providerId="ADAL" clId="{33E6CD28-8242-409E-B5F9-F78DD200C3BC}" dt="2021-07-01T14:34:41.418" v="4464" actId="113"/>
          <ac:graphicFrameMkLst>
            <pc:docMk/>
            <pc:sldMk cId="2287585948" sldId="3150"/>
            <ac:graphicFrameMk id="3" creationId="{F366A1DC-4ED8-4223-8AC6-A37617C178E0}"/>
          </ac:graphicFrameMkLst>
        </pc:graphicFrameChg>
        <pc:picChg chg="add del">
          <ac:chgData name="Michelle Rodriguez" userId="252c17e6-1c9a-4e96-8cde-8ebd198dd1e2" providerId="ADAL" clId="{33E6CD28-8242-409E-B5F9-F78DD200C3BC}" dt="2021-07-01T13:50:42.454" v="2850" actId="22"/>
          <ac:picMkLst>
            <pc:docMk/>
            <pc:sldMk cId="2287585948" sldId="3150"/>
            <ac:picMk id="8" creationId="{9A4DE3B0-D7BD-4D93-89EC-03692EE974DA}"/>
          </ac:picMkLst>
        </pc:picChg>
      </pc:sldChg>
      <pc:sldChg chg="add del mod modTransition modShow">
        <pc:chgData name="Michelle Rodriguez" userId="252c17e6-1c9a-4e96-8cde-8ebd198dd1e2" providerId="ADAL" clId="{33E6CD28-8242-409E-B5F9-F78DD200C3BC}" dt="2021-07-01T14:41:49.274" v="4466" actId="47"/>
        <pc:sldMkLst>
          <pc:docMk/>
          <pc:sldMk cId="799258084" sldId="3151"/>
        </pc:sldMkLst>
      </pc:sldChg>
      <pc:sldChg chg="modSp add del mod">
        <pc:chgData name="Michelle Rodriguez" userId="252c17e6-1c9a-4e96-8cde-8ebd198dd1e2" providerId="ADAL" clId="{33E6CD28-8242-409E-B5F9-F78DD200C3BC}" dt="2021-07-01T14:41:47.470" v="4465" actId="47"/>
        <pc:sldMkLst>
          <pc:docMk/>
          <pc:sldMk cId="1925804446" sldId="3152"/>
        </pc:sldMkLst>
        <pc:graphicFrameChg chg="modGraphic">
          <ac:chgData name="Michelle Rodriguez" userId="252c17e6-1c9a-4e96-8cde-8ebd198dd1e2" providerId="ADAL" clId="{33E6CD28-8242-409E-B5F9-F78DD200C3BC}" dt="2021-07-01T14:06:45.784" v="3290" actId="14734"/>
          <ac:graphicFrameMkLst>
            <pc:docMk/>
            <pc:sldMk cId="1925804446" sldId="3152"/>
            <ac:graphicFrameMk id="3" creationId="{F366A1DC-4ED8-4223-8AC6-A37617C178E0}"/>
          </ac:graphicFrameMkLst>
        </pc:graphicFrameChg>
      </pc:sldChg>
    </pc:docChg>
  </pc:docChgLst>
  <pc:docChgLst>
    <pc:chgData name="Michelle Rodriguez" userId="252c17e6-1c9a-4e96-8cde-8ebd198dd1e2" providerId="ADAL" clId="{4B805AC2-8EF3-4CED-A140-59A2D8FC1954}"/>
    <pc:docChg chg="undo modSld">
      <pc:chgData name="Michelle Rodriguez" userId="252c17e6-1c9a-4e96-8cde-8ebd198dd1e2" providerId="ADAL" clId="{4B805AC2-8EF3-4CED-A140-59A2D8FC1954}" dt="2021-12-27T21:25:33.753" v="19" actId="20577"/>
      <pc:docMkLst>
        <pc:docMk/>
      </pc:docMkLst>
      <pc:sldChg chg="modSp mod">
        <pc:chgData name="Michelle Rodriguez" userId="252c17e6-1c9a-4e96-8cde-8ebd198dd1e2" providerId="ADAL" clId="{4B805AC2-8EF3-4CED-A140-59A2D8FC1954}" dt="2021-12-27T21:25:33.753" v="19" actId="20577"/>
        <pc:sldMkLst>
          <pc:docMk/>
          <pc:sldMk cId="63837427" sldId="3148"/>
        </pc:sldMkLst>
        <pc:spChg chg="mod">
          <ac:chgData name="Michelle Rodriguez" userId="252c17e6-1c9a-4e96-8cde-8ebd198dd1e2" providerId="ADAL" clId="{4B805AC2-8EF3-4CED-A140-59A2D8FC1954}" dt="2021-12-27T21:25:33.753" v="19" actId="20577"/>
          <ac:spMkLst>
            <pc:docMk/>
            <pc:sldMk cId="63837427" sldId="3148"/>
            <ac:spMk id="94" creationId="{45305F96-184A-499F-A3D9-2982DCA4354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A55ECC-EACC-4796-A501-9B611B191E2A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71BA3-F31B-47EF-8FFC-AC6D567DEB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5935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5083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B6CF3F-E7B6-46F8-913B-9B1ED26DB86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50830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0867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50830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B6CF3F-E7B6-46F8-913B-9B1ED26DB86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50830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231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1" cy="17389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1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361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28202" y="1849601"/>
            <a:ext cx="2794224" cy="1054006"/>
          </a:xfrm>
        </p:spPr>
        <p:txBody>
          <a:bodyPr lIns="0" tIns="0" rIns="0" bIns="0"/>
          <a:lstStyle>
            <a:lvl1pPr>
              <a:defRPr sz="6849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6842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28202" y="1849601"/>
            <a:ext cx="2794224" cy="1054006"/>
          </a:xfrm>
        </p:spPr>
        <p:txBody>
          <a:bodyPr lIns="0" tIns="0" rIns="0" bIns="0"/>
          <a:lstStyle>
            <a:lvl1pPr>
              <a:defRPr sz="6849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1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1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5048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764849"/>
            <a:ext cx="12192000" cy="6092877"/>
          </a:xfrm>
          <a:custGeom>
            <a:avLst/>
            <a:gdLst/>
            <a:ahLst/>
            <a:cxnLst/>
            <a:rect l="l" t="t" r="r" b="b"/>
            <a:pathLst>
              <a:path w="20104100" h="10047605">
                <a:moveTo>
                  <a:pt x="0" y="10047264"/>
                </a:moveTo>
                <a:lnTo>
                  <a:pt x="20104099" y="10047264"/>
                </a:lnTo>
                <a:lnTo>
                  <a:pt x="20104099" y="0"/>
                </a:lnTo>
                <a:lnTo>
                  <a:pt x="0" y="0"/>
                </a:lnTo>
                <a:lnTo>
                  <a:pt x="0" y="10047264"/>
                </a:lnTo>
                <a:close/>
              </a:path>
            </a:pathLst>
          </a:custGeom>
          <a:solidFill>
            <a:srgbClr val="E67424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8729715" y="110"/>
            <a:ext cx="2595132" cy="764738"/>
          </a:xfrm>
          <a:custGeom>
            <a:avLst/>
            <a:gdLst/>
            <a:ahLst/>
            <a:cxnLst/>
            <a:rect l="l" t="t" r="r" b="b"/>
            <a:pathLst>
              <a:path w="4279265" h="1261110">
                <a:moveTo>
                  <a:pt x="45257" y="0"/>
                </a:moveTo>
                <a:lnTo>
                  <a:pt x="0" y="0"/>
                </a:lnTo>
                <a:lnTo>
                  <a:pt x="21919" y="8890"/>
                </a:lnTo>
                <a:lnTo>
                  <a:pt x="68997" y="26670"/>
                </a:lnTo>
                <a:lnTo>
                  <a:pt x="116058" y="45720"/>
                </a:lnTo>
                <a:lnTo>
                  <a:pt x="210122" y="81280"/>
                </a:lnTo>
                <a:lnTo>
                  <a:pt x="304112" y="119380"/>
                </a:lnTo>
                <a:lnTo>
                  <a:pt x="351079" y="137160"/>
                </a:lnTo>
                <a:lnTo>
                  <a:pt x="632472" y="251460"/>
                </a:lnTo>
                <a:lnTo>
                  <a:pt x="679302" y="271780"/>
                </a:lnTo>
                <a:lnTo>
                  <a:pt x="772902" y="309880"/>
                </a:lnTo>
                <a:lnTo>
                  <a:pt x="819671" y="330200"/>
                </a:lnTo>
                <a:lnTo>
                  <a:pt x="866420" y="349250"/>
                </a:lnTo>
                <a:lnTo>
                  <a:pt x="1006543" y="410210"/>
                </a:lnTo>
                <a:lnTo>
                  <a:pt x="1053209" y="429260"/>
                </a:lnTo>
                <a:lnTo>
                  <a:pt x="1146478" y="469900"/>
                </a:lnTo>
                <a:lnTo>
                  <a:pt x="1193080" y="491490"/>
                </a:lnTo>
                <a:lnTo>
                  <a:pt x="1332758" y="552450"/>
                </a:lnTo>
                <a:lnTo>
                  <a:pt x="1379273" y="574040"/>
                </a:lnTo>
                <a:lnTo>
                  <a:pt x="1425767" y="594360"/>
                </a:lnTo>
                <a:lnTo>
                  <a:pt x="1472238" y="615950"/>
                </a:lnTo>
                <a:lnTo>
                  <a:pt x="1518687" y="636270"/>
                </a:lnTo>
                <a:lnTo>
                  <a:pt x="1889461" y="808990"/>
                </a:lnTo>
                <a:lnTo>
                  <a:pt x="1935703" y="831850"/>
                </a:lnTo>
                <a:lnTo>
                  <a:pt x="1981922" y="853440"/>
                </a:lnTo>
                <a:lnTo>
                  <a:pt x="2028117" y="876300"/>
                </a:lnTo>
                <a:lnTo>
                  <a:pt x="2074289" y="897890"/>
                </a:lnTo>
                <a:lnTo>
                  <a:pt x="2166559" y="943610"/>
                </a:lnTo>
                <a:lnTo>
                  <a:pt x="2212658" y="965200"/>
                </a:lnTo>
                <a:lnTo>
                  <a:pt x="2442783" y="1079500"/>
                </a:lnTo>
                <a:lnTo>
                  <a:pt x="2488734" y="1103630"/>
                </a:lnTo>
                <a:lnTo>
                  <a:pt x="2580559" y="1149350"/>
                </a:lnTo>
                <a:lnTo>
                  <a:pt x="2626433" y="1173480"/>
                </a:lnTo>
                <a:lnTo>
                  <a:pt x="2672282" y="1196340"/>
                </a:lnTo>
                <a:lnTo>
                  <a:pt x="2763902" y="1244600"/>
                </a:lnTo>
                <a:lnTo>
                  <a:pt x="2797386" y="1261110"/>
                </a:lnTo>
                <a:lnTo>
                  <a:pt x="2832307" y="1261110"/>
                </a:lnTo>
                <a:lnTo>
                  <a:pt x="2818132" y="1254760"/>
                </a:lnTo>
                <a:lnTo>
                  <a:pt x="2726732" y="1206500"/>
                </a:lnTo>
                <a:lnTo>
                  <a:pt x="2680993" y="1183640"/>
                </a:lnTo>
                <a:lnTo>
                  <a:pt x="2635230" y="1159510"/>
                </a:lnTo>
                <a:lnTo>
                  <a:pt x="2589440" y="1136650"/>
                </a:lnTo>
                <a:lnTo>
                  <a:pt x="2543626" y="1112520"/>
                </a:lnTo>
                <a:lnTo>
                  <a:pt x="2130184" y="906780"/>
                </a:lnTo>
                <a:lnTo>
                  <a:pt x="2084125" y="885190"/>
                </a:lnTo>
                <a:lnTo>
                  <a:pt x="2038042" y="862330"/>
                </a:lnTo>
                <a:lnTo>
                  <a:pt x="1991935" y="840740"/>
                </a:lnTo>
                <a:lnTo>
                  <a:pt x="1945805" y="817880"/>
                </a:lnTo>
                <a:lnTo>
                  <a:pt x="1529591" y="623570"/>
                </a:lnTo>
                <a:lnTo>
                  <a:pt x="1483232" y="603250"/>
                </a:lnTo>
                <a:lnTo>
                  <a:pt x="1436850" y="581660"/>
                </a:lnTo>
                <a:lnTo>
                  <a:pt x="1390447" y="561340"/>
                </a:lnTo>
                <a:lnTo>
                  <a:pt x="1344021" y="539750"/>
                </a:lnTo>
                <a:lnTo>
                  <a:pt x="1204615" y="478790"/>
                </a:lnTo>
                <a:lnTo>
                  <a:pt x="1158103" y="457200"/>
                </a:lnTo>
                <a:lnTo>
                  <a:pt x="1111570" y="436880"/>
                </a:lnTo>
                <a:lnTo>
                  <a:pt x="1065015" y="417830"/>
                </a:lnTo>
                <a:lnTo>
                  <a:pt x="925226" y="356870"/>
                </a:lnTo>
                <a:lnTo>
                  <a:pt x="878588" y="337820"/>
                </a:lnTo>
                <a:lnTo>
                  <a:pt x="831929" y="317500"/>
                </a:lnTo>
                <a:lnTo>
                  <a:pt x="785250" y="298450"/>
                </a:lnTo>
                <a:lnTo>
                  <a:pt x="738551" y="278130"/>
                </a:lnTo>
                <a:lnTo>
                  <a:pt x="645092" y="240030"/>
                </a:lnTo>
                <a:lnTo>
                  <a:pt x="598332" y="219710"/>
                </a:lnTo>
                <a:lnTo>
                  <a:pt x="457935" y="162560"/>
                </a:lnTo>
                <a:lnTo>
                  <a:pt x="411097" y="144780"/>
                </a:lnTo>
                <a:lnTo>
                  <a:pt x="270467" y="87630"/>
                </a:lnTo>
                <a:lnTo>
                  <a:pt x="223553" y="69850"/>
                </a:lnTo>
                <a:lnTo>
                  <a:pt x="176619" y="50800"/>
                </a:lnTo>
                <a:lnTo>
                  <a:pt x="82696" y="15240"/>
                </a:lnTo>
                <a:lnTo>
                  <a:pt x="45257" y="0"/>
                </a:lnTo>
                <a:close/>
              </a:path>
              <a:path w="4279265" h="1261110">
                <a:moveTo>
                  <a:pt x="584006" y="0"/>
                </a:moveTo>
                <a:lnTo>
                  <a:pt x="517263" y="0"/>
                </a:lnTo>
                <a:lnTo>
                  <a:pt x="558360" y="10160"/>
                </a:lnTo>
                <a:lnTo>
                  <a:pt x="704138" y="48260"/>
                </a:lnTo>
                <a:lnTo>
                  <a:pt x="752708" y="59690"/>
                </a:lnTo>
                <a:lnTo>
                  <a:pt x="898351" y="97790"/>
                </a:lnTo>
                <a:lnTo>
                  <a:pt x="946876" y="111760"/>
                </a:lnTo>
                <a:lnTo>
                  <a:pt x="1043890" y="137160"/>
                </a:lnTo>
                <a:lnTo>
                  <a:pt x="1092378" y="151130"/>
                </a:lnTo>
                <a:lnTo>
                  <a:pt x="1140855" y="163830"/>
                </a:lnTo>
                <a:lnTo>
                  <a:pt x="1189319" y="177800"/>
                </a:lnTo>
                <a:lnTo>
                  <a:pt x="1237771" y="190500"/>
                </a:lnTo>
                <a:lnTo>
                  <a:pt x="1528212" y="274320"/>
                </a:lnTo>
                <a:lnTo>
                  <a:pt x="1576573" y="289560"/>
                </a:lnTo>
                <a:lnTo>
                  <a:pt x="1673254" y="317500"/>
                </a:lnTo>
                <a:lnTo>
                  <a:pt x="1721573" y="332740"/>
                </a:lnTo>
                <a:lnTo>
                  <a:pt x="1769879" y="346710"/>
                </a:lnTo>
                <a:lnTo>
                  <a:pt x="2203979" y="483870"/>
                </a:lnTo>
                <a:lnTo>
                  <a:pt x="2252138" y="500380"/>
                </a:lnTo>
                <a:lnTo>
                  <a:pt x="2300281" y="515620"/>
                </a:lnTo>
                <a:lnTo>
                  <a:pt x="2348409" y="532130"/>
                </a:lnTo>
                <a:lnTo>
                  <a:pt x="2396521" y="547370"/>
                </a:lnTo>
                <a:lnTo>
                  <a:pt x="2780834" y="679450"/>
                </a:lnTo>
                <a:lnTo>
                  <a:pt x="2828798" y="697230"/>
                </a:lnTo>
                <a:lnTo>
                  <a:pt x="2876746" y="713740"/>
                </a:lnTo>
                <a:lnTo>
                  <a:pt x="2924676" y="731520"/>
                </a:lnTo>
                <a:lnTo>
                  <a:pt x="2972588" y="748030"/>
                </a:lnTo>
                <a:lnTo>
                  <a:pt x="3403000" y="908050"/>
                </a:lnTo>
                <a:lnTo>
                  <a:pt x="3450732" y="927100"/>
                </a:lnTo>
                <a:lnTo>
                  <a:pt x="3498445" y="944880"/>
                </a:lnTo>
                <a:lnTo>
                  <a:pt x="3546140" y="963930"/>
                </a:lnTo>
                <a:lnTo>
                  <a:pt x="3593815" y="981710"/>
                </a:lnTo>
                <a:lnTo>
                  <a:pt x="3926994" y="1115060"/>
                </a:lnTo>
                <a:lnTo>
                  <a:pt x="3974511" y="1135380"/>
                </a:lnTo>
                <a:lnTo>
                  <a:pt x="4069485" y="1173480"/>
                </a:lnTo>
                <a:lnTo>
                  <a:pt x="4116941" y="1193800"/>
                </a:lnTo>
                <a:lnTo>
                  <a:pt x="4164376" y="1212850"/>
                </a:lnTo>
                <a:lnTo>
                  <a:pt x="4259184" y="1253490"/>
                </a:lnTo>
                <a:lnTo>
                  <a:pt x="4278671" y="1261110"/>
                </a:lnTo>
                <a:lnTo>
                  <a:pt x="4278671" y="1244600"/>
                </a:lnTo>
                <a:lnTo>
                  <a:pt x="4124210" y="1178560"/>
                </a:lnTo>
                <a:lnTo>
                  <a:pt x="4076713" y="1159510"/>
                </a:lnTo>
                <a:lnTo>
                  <a:pt x="4029194" y="1139190"/>
                </a:lnTo>
                <a:lnTo>
                  <a:pt x="3886516" y="1082040"/>
                </a:lnTo>
                <a:lnTo>
                  <a:pt x="3838916" y="1061720"/>
                </a:lnTo>
                <a:lnTo>
                  <a:pt x="3695998" y="1004570"/>
                </a:lnTo>
                <a:lnTo>
                  <a:pt x="3648319" y="986790"/>
                </a:lnTo>
                <a:lnTo>
                  <a:pt x="3552904" y="948690"/>
                </a:lnTo>
                <a:lnTo>
                  <a:pt x="3505167" y="930910"/>
                </a:lnTo>
                <a:lnTo>
                  <a:pt x="3457412" y="911860"/>
                </a:lnTo>
                <a:lnTo>
                  <a:pt x="3409637" y="894080"/>
                </a:lnTo>
                <a:lnTo>
                  <a:pt x="3361844" y="875030"/>
                </a:lnTo>
                <a:lnTo>
                  <a:pt x="3026779" y="750570"/>
                </a:lnTo>
                <a:lnTo>
                  <a:pt x="2978841" y="734060"/>
                </a:lnTo>
                <a:lnTo>
                  <a:pt x="2882913" y="698500"/>
                </a:lnTo>
                <a:lnTo>
                  <a:pt x="2786916" y="665480"/>
                </a:lnTo>
                <a:lnTo>
                  <a:pt x="2738891" y="647700"/>
                </a:lnTo>
                <a:lnTo>
                  <a:pt x="2402258" y="532130"/>
                </a:lnTo>
                <a:lnTo>
                  <a:pt x="2354103" y="516890"/>
                </a:lnTo>
                <a:lnTo>
                  <a:pt x="2305932" y="500380"/>
                </a:lnTo>
                <a:lnTo>
                  <a:pt x="2257746" y="485140"/>
                </a:lnTo>
                <a:lnTo>
                  <a:pt x="2209544" y="468630"/>
                </a:lnTo>
                <a:lnTo>
                  <a:pt x="1775053" y="331470"/>
                </a:lnTo>
                <a:lnTo>
                  <a:pt x="1726704" y="317500"/>
                </a:lnTo>
                <a:lnTo>
                  <a:pt x="1678341" y="302260"/>
                </a:lnTo>
                <a:lnTo>
                  <a:pt x="1629964" y="288290"/>
                </a:lnTo>
                <a:lnTo>
                  <a:pt x="1581573" y="273050"/>
                </a:lnTo>
                <a:lnTo>
                  <a:pt x="1242466" y="175260"/>
                </a:lnTo>
                <a:lnTo>
                  <a:pt x="1193970" y="162560"/>
                </a:lnTo>
                <a:lnTo>
                  <a:pt x="1096942" y="134620"/>
                </a:lnTo>
                <a:lnTo>
                  <a:pt x="999865" y="109220"/>
                </a:lnTo>
                <a:lnTo>
                  <a:pt x="951308" y="95250"/>
                </a:lnTo>
                <a:lnTo>
                  <a:pt x="659725" y="19050"/>
                </a:lnTo>
                <a:lnTo>
                  <a:pt x="611088" y="7620"/>
                </a:lnTo>
                <a:lnTo>
                  <a:pt x="584006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8142543" y="125585"/>
            <a:ext cx="662358" cy="639592"/>
          </a:xfrm>
          <a:custGeom>
            <a:avLst/>
            <a:gdLst/>
            <a:ahLst/>
            <a:cxnLst/>
            <a:rect l="l" t="t" r="r" b="b"/>
            <a:pathLst>
              <a:path w="1092200" h="1054735">
                <a:moveTo>
                  <a:pt x="0" y="0"/>
                </a:moveTo>
                <a:lnTo>
                  <a:pt x="72297" y="67224"/>
                </a:lnTo>
                <a:lnTo>
                  <a:pt x="217097" y="203687"/>
                </a:lnTo>
                <a:lnTo>
                  <a:pt x="362020" y="342653"/>
                </a:lnTo>
                <a:lnTo>
                  <a:pt x="543071" y="519540"/>
                </a:lnTo>
                <a:lnTo>
                  <a:pt x="723677" y="699558"/>
                </a:lnTo>
                <a:lnTo>
                  <a:pt x="903486" y="882273"/>
                </a:lnTo>
                <a:lnTo>
                  <a:pt x="1069623" y="1054193"/>
                </a:lnTo>
                <a:lnTo>
                  <a:pt x="1092092" y="1054193"/>
                </a:lnTo>
                <a:lnTo>
                  <a:pt x="940741" y="897273"/>
                </a:lnTo>
                <a:lnTo>
                  <a:pt x="759913" y="713030"/>
                </a:lnTo>
                <a:lnTo>
                  <a:pt x="578275" y="531513"/>
                </a:lnTo>
                <a:lnTo>
                  <a:pt x="432627" y="388566"/>
                </a:lnTo>
                <a:lnTo>
                  <a:pt x="286885" y="247883"/>
                </a:lnTo>
                <a:lnTo>
                  <a:pt x="141237" y="109696"/>
                </a:lnTo>
                <a:lnTo>
                  <a:pt x="32177" y="783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9" name="bk object 19"/>
          <p:cNvSpPr/>
          <p:nvPr/>
        </p:nvSpPr>
        <p:spPr>
          <a:xfrm>
            <a:off x="8005258" y="0"/>
            <a:ext cx="142099" cy="116675"/>
          </a:xfrm>
          <a:custGeom>
            <a:avLst/>
            <a:gdLst/>
            <a:ahLst/>
            <a:cxnLst/>
            <a:rect l="l" t="t" r="r" b="b"/>
            <a:pathLst>
              <a:path w="234315" h="192405">
                <a:moveTo>
                  <a:pt x="24114" y="0"/>
                </a:moveTo>
                <a:lnTo>
                  <a:pt x="0" y="0"/>
                </a:lnTo>
                <a:lnTo>
                  <a:pt x="201882" y="184496"/>
                </a:lnTo>
                <a:lnTo>
                  <a:pt x="234289" y="192380"/>
                </a:lnTo>
                <a:lnTo>
                  <a:pt x="46703" y="20465"/>
                </a:lnTo>
                <a:lnTo>
                  <a:pt x="2411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0" name="bk object 20"/>
          <p:cNvSpPr/>
          <p:nvPr/>
        </p:nvSpPr>
        <p:spPr>
          <a:xfrm>
            <a:off x="7897263" y="68422"/>
            <a:ext cx="615761" cy="696582"/>
          </a:xfrm>
          <a:custGeom>
            <a:avLst/>
            <a:gdLst/>
            <a:ahLst/>
            <a:cxnLst/>
            <a:rect l="l" t="t" r="r" b="b"/>
            <a:pathLst>
              <a:path w="1015365" h="1148715">
                <a:moveTo>
                  <a:pt x="0" y="0"/>
                </a:moveTo>
                <a:lnTo>
                  <a:pt x="138434" y="151735"/>
                </a:lnTo>
                <a:lnTo>
                  <a:pt x="275439" y="304365"/>
                </a:lnTo>
                <a:lnTo>
                  <a:pt x="411009" y="457883"/>
                </a:lnTo>
                <a:lnTo>
                  <a:pt x="545136" y="612283"/>
                </a:lnTo>
                <a:lnTo>
                  <a:pt x="677815" y="767557"/>
                </a:lnTo>
                <a:lnTo>
                  <a:pt x="809039" y="923699"/>
                </a:lnTo>
                <a:lnTo>
                  <a:pt x="906530" y="1041410"/>
                </a:lnTo>
                <a:lnTo>
                  <a:pt x="994120" y="1148460"/>
                </a:lnTo>
                <a:lnTo>
                  <a:pt x="1014973" y="1148460"/>
                </a:lnTo>
                <a:lnTo>
                  <a:pt x="927447" y="1041370"/>
                </a:lnTo>
                <a:lnTo>
                  <a:pt x="798292" y="885570"/>
                </a:lnTo>
                <a:lnTo>
                  <a:pt x="667662" y="730580"/>
                </a:lnTo>
                <a:lnTo>
                  <a:pt x="535598" y="576448"/>
                </a:lnTo>
                <a:lnTo>
                  <a:pt x="402105" y="423179"/>
                </a:lnTo>
                <a:lnTo>
                  <a:pt x="267189" y="270781"/>
                </a:lnTo>
                <a:lnTo>
                  <a:pt x="130858" y="119259"/>
                </a:lnTo>
                <a:lnTo>
                  <a:pt x="27685" y="6198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1" name="bk object 21"/>
          <p:cNvSpPr/>
          <p:nvPr/>
        </p:nvSpPr>
        <p:spPr>
          <a:xfrm>
            <a:off x="7833941" y="0"/>
            <a:ext cx="68546" cy="59685"/>
          </a:xfrm>
          <a:custGeom>
            <a:avLst/>
            <a:gdLst/>
            <a:ahLst/>
            <a:cxnLst/>
            <a:rect l="l" t="t" r="r" b="b"/>
            <a:pathLst>
              <a:path w="113030" h="98425">
                <a:moveTo>
                  <a:pt x="22079" y="0"/>
                </a:moveTo>
                <a:lnTo>
                  <a:pt x="0" y="0"/>
                </a:lnTo>
                <a:lnTo>
                  <a:pt x="85201" y="91961"/>
                </a:lnTo>
                <a:lnTo>
                  <a:pt x="112886" y="98160"/>
                </a:lnTo>
                <a:lnTo>
                  <a:pt x="22079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2" name="bk object 22"/>
          <p:cNvSpPr/>
          <p:nvPr/>
        </p:nvSpPr>
        <p:spPr>
          <a:xfrm>
            <a:off x="8935677" y="331610"/>
            <a:ext cx="1240765" cy="433583"/>
          </a:xfrm>
          <a:custGeom>
            <a:avLst/>
            <a:gdLst/>
            <a:ahLst/>
            <a:cxnLst/>
            <a:rect l="l" t="t" r="r" b="b"/>
            <a:pathLst>
              <a:path w="2045969" h="715010">
                <a:moveTo>
                  <a:pt x="2523" y="0"/>
                </a:moveTo>
                <a:lnTo>
                  <a:pt x="2335" y="5413"/>
                </a:lnTo>
                <a:lnTo>
                  <a:pt x="1507" y="10826"/>
                </a:lnTo>
                <a:lnTo>
                  <a:pt x="0" y="16125"/>
                </a:lnTo>
                <a:lnTo>
                  <a:pt x="47875" y="30641"/>
                </a:lnTo>
                <a:lnTo>
                  <a:pt x="478116" y="165851"/>
                </a:lnTo>
                <a:lnTo>
                  <a:pt x="859539" y="292917"/>
                </a:lnTo>
                <a:lnTo>
                  <a:pt x="1239938" y="426433"/>
                </a:lnTo>
                <a:lnTo>
                  <a:pt x="1619246" y="566372"/>
                </a:lnTo>
                <a:lnTo>
                  <a:pt x="2001756" y="714441"/>
                </a:lnTo>
                <a:lnTo>
                  <a:pt x="2045598" y="714441"/>
                </a:lnTo>
                <a:lnTo>
                  <a:pt x="1629010" y="552763"/>
                </a:lnTo>
                <a:lnTo>
                  <a:pt x="1248014" y="412147"/>
                </a:lnTo>
                <a:lnTo>
                  <a:pt x="865916" y="278006"/>
                </a:lnTo>
                <a:lnTo>
                  <a:pt x="482786" y="150367"/>
                </a:lnTo>
                <a:lnTo>
                  <a:pt x="50613" y="14576"/>
                </a:lnTo>
                <a:lnTo>
                  <a:pt x="2523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3" name="bk object 23"/>
          <p:cNvSpPr/>
          <p:nvPr/>
        </p:nvSpPr>
        <p:spPr>
          <a:xfrm>
            <a:off x="7574564" y="0"/>
            <a:ext cx="1286591" cy="318063"/>
          </a:xfrm>
          <a:custGeom>
            <a:avLst/>
            <a:gdLst/>
            <a:ahLst/>
            <a:cxnLst/>
            <a:rect l="l" t="t" r="r" b="b"/>
            <a:pathLst>
              <a:path w="2121534" h="524510">
                <a:moveTo>
                  <a:pt x="81820" y="0"/>
                </a:moveTo>
                <a:lnTo>
                  <a:pt x="0" y="0"/>
                </a:lnTo>
                <a:lnTo>
                  <a:pt x="33952" y="6801"/>
                </a:lnTo>
                <a:lnTo>
                  <a:pt x="426863" y="89440"/>
                </a:lnTo>
                <a:lnTo>
                  <a:pt x="842472" y="184500"/>
                </a:lnTo>
                <a:lnTo>
                  <a:pt x="1168520" y="264527"/>
                </a:lnTo>
                <a:lnTo>
                  <a:pt x="1567498" y="369022"/>
                </a:lnTo>
                <a:lnTo>
                  <a:pt x="1965748" y="480577"/>
                </a:lnTo>
                <a:lnTo>
                  <a:pt x="2114760" y="524186"/>
                </a:lnTo>
                <a:lnTo>
                  <a:pt x="2116372" y="519086"/>
                </a:lnTo>
                <a:lnTo>
                  <a:pt x="2118613" y="514092"/>
                </a:lnTo>
                <a:lnTo>
                  <a:pt x="2121514" y="509327"/>
                </a:lnTo>
                <a:lnTo>
                  <a:pt x="2023628" y="480554"/>
                </a:lnTo>
                <a:lnTo>
                  <a:pt x="1631946" y="369815"/>
                </a:lnTo>
                <a:lnTo>
                  <a:pt x="1239389" y="265862"/>
                </a:lnTo>
                <a:lnTo>
                  <a:pt x="912049" y="184491"/>
                </a:lnTo>
                <a:lnTo>
                  <a:pt x="479574" y="84492"/>
                </a:lnTo>
                <a:lnTo>
                  <a:pt x="8182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4" name="bk object 24"/>
          <p:cNvSpPr/>
          <p:nvPr/>
        </p:nvSpPr>
        <p:spPr>
          <a:xfrm>
            <a:off x="8835938" y="263071"/>
            <a:ext cx="131487" cy="1332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5" name="bk object 25"/>
          <p:cNvSpPr/>
          <p:nvPr/>
        </p:nvSpPr>
        <p:spPr>
          <a:xfrm>
            <a:off x="8199739" y="414144"/>
            <a:ext cx="131484" cy="1332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6" name="bk object 26"/>
          <p:cNvSpPr/>
          <p:nvPr/>
        </p:nvSpPr>
        <p:spPr>
          <a:xfrm>
            <a:off x="9842648" y="444400"/>
            <a:ext cx="131487" cy="1332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7" name="bk object 27"/>
          <p:cNvSpPr/>
          <p:nvPr/>
        </p:nvSpPr>
        <p:spPr>
          <a:xfrm>
            <a:off x="156699" y="60432"/>
            <a:ext cx="655426" cy="505204"/>
          </a:xfrm>
          <a:custGeom>
            <a:avLst/>
            <a:gdLst/>
            <a:ahLst/>
            <a:cxnLst/>
            <a:rect l="l" t="t" r="r" b="b"/>
            <a:pathLst>
              <a:path w="1080770" h="833119">
                <a:moveTo>
                  <a:pt x="540151" y="0"/>
                </a:moveTo>
                <a:lnTo>
                  <a:pt x="490986" y="2207"/>
                </a:lnTo>
                <a:lnTo>
                  <a:pt x="443058" y="8702"/>
                </a:lnTo>
                <a:lnTo>
                  <a:pt x="396558" y="19294"/>
                </a:lnTo>
                <a:lnTo>
                  <a:pt x="351675" y="33793"/>
                </a:lnTo>
                <a:lnTo>
                  <a:pt x="308601" y="52007"/>
                </a:lnTo>
                <a:lnTo>
                  <a:pt x="267527" y="73746"/>
                </a:lnTo>
                <a:lnTo>
                  <a:pt x="228642" y="98820"/>
                </a:lnTo>
                <a:lnTo>
                  <a:pt x="192139" y="127037"/>
                </a:lnTo>
                <a:lnTo>
                  <a:pt x="158207" y="158207"/>
                </a:lnTo>
                <a:lnTo>
                  <a:pt x="127037" y="192139"/>
                </a:lnTo>
                <a:lnTo>
                  <a:pt x="98820" y="228642"/>
                </a:lnTo>
                <a:lnTo>
                  <a:pt x="73746" y="267527"/>
                </a:lnTo>
                <a:lnTo>
                  <a:pt x="52007" y="308601"/>
                </a:lnTo>
                <a:lnTo>
                  <a:pt x="33793" y="351675"/>
                </a:lnTo>
                <a:lnTo>
                  <a:pt x="19294" y="396558"/>
                </a:lnTo>
                <a:lnTo>
                  <a:pt x="8702" y="443058"/>
                </a:lnTo>
                <a:lnTo>
                  <a:pt x="2207" y="490986"/>
                </a:lnTo>
                <a:lnTo>
                  <a:pt x="0" y="540151"/>
                </a:lnTo>
                <a:lnTo>
                  <a:pt x="2600" y="593388"/>
                </a:lnTo>
                <a:lnTo>
                  <a:pt x="10235" y="645145"/>
                </a:lnTo>
                <a:lnTo>
                  <a:pt x="22653" y="695183"/>
                </a:lnTo>
                <a:lnTo>
                  <a:pt x="39606" y="743262"/>
                </a:lnTo>
                <a:lnTo>
                  <a:pt x="60842" y="789144"/>
                </a:lnTo>
                <a:lnTo>
                  <a:pt x="86112" y="832592"/>
                </a:lnTo>
                <a:lnTo>
                  <a:pt x="132032" y="816057"/>
                </a:lnTo>
                <a:lnTo>
                  <a:pt x="178824" y="800802"/>
                </a:lnTo>
                <a:lnTo>
                  <a:pt x="226455" y="786858"/>
                </a:lnTo>
                <a:lnTo>
                  <a:pt x="274889" y="774255"/>
                </a:lnTo>
                <a:lnTo>
                  <a:pt x="324091" y="763024"/>
                </a:lnTo>
                <a:lnTo>
                  <a:pt x="374026" y="753194"/>
                </a:lnTo>
                <a:lnTo>
                  <a:pt x="424660" y="744797"/>
                </a:lnTo>
                <a:lnTo>
                  <a:pt x="475957" y="737862"/>
                </a:lnTo>
                <a:lnTo>
                  <a:pt x="527882" y="732420"/>
                </a:lnTo>
                <a:lnTo>
                  <a:pt x="580401" y="728500"/>
                </a:lnTo>
                <a:lnTo>
                  <a:pt x="633478" y="726134"/>
                </a:lnTo>
                <a:lnTo>
                  <a:pt x="685229" y="725357"/>
                </a:lnTo>
                <a:lnTo>
                  <a:pt x="1047322" y="725357"/>
                </a:lnTo>
                <a:lnTo>
                  <a:pt x="1049730" y="719325"/>
                </a:lnTo>
                <a:lnTo>
                  <a:pt x="1062841" y="676509"/>
                </a:lnTo>
                <a:lnTo>
                  <a:pt x="1072424" y="632271"/>
                </a:lnTo>
                <a:lnTo>
                  <a:pt x="1078303" y="586766"/>
                </a:lnTo>
                <a:lnTo>
                  <a:pt x="1080302" y="540151"/>
                </a:lnTo>
                <a:lnTo>
                  <a:pt x="1078094" y="490986"/>
                </a:lnTo>
                <a:lnTo>
                  <a:pt x="1071599" y="443058"/>
                </a:lnTo>
                <a:lnTo>
                  <a:pt x="1061007" y="396558"/>
                </a:lnTo>
                <a:lnTo>
                  <a:pt x="1046508" y="351675"/>
                </a:lnTo>
                <a:lnTo>
                  <a:pt x="1028294" y="308601"/>
                </a:lnTo>
                <a:lnTo>
                  <a:pt x="1006555" y="267527"/>
                </a:lnTo>
                <a:lnTo>
                  <a:pt x="981481" y="228642"/>
                </a:lnTo>
                <a:lnTo>
                  <a:pt x="953264" y="192139"/>
                </a:lnTo>
                <a:lnTo>
                  <a:pt x="922094" y="158207"/>
                </a:lnTo>
                <a:lnTo>
                  <a:pt x="888162" y="127037"/>
                </a:lnTo>
                <a:lnTo>
                  <a:pt x="851659" y="98820"/>
                </a:lnTo>
                <a:lnTo>
                  <a:pt x="812774" y="73746"/>
                </a:lnTo>
                <a:lnTo>
                  <a:pt x="771700" y="52007"/>
                </a:lnTo>
                <a:lnTo>
                  <a:pt x="728626" y="33793"/>
                </a:lnTo>
                <a:lnTo>
                  <a:pt x="683744" y="19294"/>
                </a:lnTo>
                <a:lnTo>
                  <a:pt x="637243" y="8702"/>
                </a:lnTo>
                <a:lnTo>
                  <a:pt x="589315" y="2207"/>
                </a:lnTo>
                <a:lnTo>
                  <a:pt x="540151" y="0"/>
                </a:lnTo>
                <a:close/>
              </a:path>
              <a:path w="1080770" h="833119">
                <a:moveTo>
                  <a:pt x="1047322" y="725357"/>
                </a:moveTo>
                <a:lnTo>
                  <a:pt x="685229" y="725357"/>
                </a:lnTo>
                <a:lnTo>
                  <a:pt x="736541" y="726085"/>
                </a:lnTo>
                <a:lnTo>
                  <a:pt x="787378" y="728291"/>
                </a:lnTo>
                <a:lnTo>
                  <a:pt x="837707" y="731950"/>
                </a:lnTo>
                <a:lnTo>
                  <a:pt x="887494" y="737033"/>
                </a:lnTo>
                <a:lnTo>
                  <a:pt x="936706" y="743514"/>
                </a:lnTo>
                <a:lnTo>
                  <a:pt x="985308" y="751366"/>
                </a:lnTo>
                <a:lnTo>
                  <a:pt x="1033266" y="760563"/>
                </a:lnTo>
                <a:lnTo>
                  <a:pt x="1047322" y="725357"/>
                </a:lnTo>
                <a:close/>
              </a:path>
            </a:pathLst>
          </a:custGeom>
          <a:solidFill>
            <a:srgbClr val="8BBA0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8" name="bk object 28"/>
          <p:cNvSpPr/>
          <p:nvPr/>
        </p:nvSpPr>
        <p:spPr>
          <a:xfrm>
            <a:off x="279313" y="527215"/>
            <a:ext cx="499463" cy="190222"/>
          </a:xfrm>
          <a:custGeom>
            <a:avLst/>
            <a:gdLst/>
            <a:ahLst/>
            <a:cxnLst/>
            <a:rect l="l" t="t" r="r" b="b"/>
            <a:pathLst>
              <a:path w="823594" h="313690">
                <a:moveTo>
                  <a:pt x="702693" y="0"/>
                </a:moveTo>
                <a:lnTo>
                  <a:pt x="644798" y="496"/>
                </a:lnTo>
                <a:lnTo>
                  <a:pt x="588444" y="3425"/>
                </a:lnTo>
                <a:lnTo>
                  <a:pt x="533637" y="8639"/>
                </a:lnTo>
                <a:lnTo>
                  <a:pt x="480388" y="15992"/>
                </a:lnTo>
                <a:lnTo>
                  <a:pt x="428705" y="25337"/>
                </a:lnTo>
                <a:lnTo>
                  <a:pt x="378597" y="36527"/>
                </a:lnTo>
                <a:lnTo>
                  <a:pt x="330074" y="49415"/>
                </a:lnTo>
                <a:lnTo>
                  <a:pt x="283143" y="63854"/>
                </a:lnTo>
                <a:lnTo>
                  <a:pt x="237816" y="79697"/>
                </a:lnTo>
                <a:lnTo>
                  <a:pt x="194099" y="96797"/>
                </a:lnTo>
                <a:lnTo>
                  <a:pt x="152003" y="115008"/>
                </a:lnTo>
                <a:lnTo>
                  <a:pt x="111535" y="134182"/>
                </a:lnTo>
                <a:lnTo>
                  <a:pt x="72707" y="154173"/>
                </a:lnTo>
                <a:lnTo>
                  <a:pt x="35525" y="174834"/>
                </a:lnTo>
                <a:lnTo>
                  <a:pt x="0" y="196017"/>
                </a:lnTo>
                <a:lnTo>
                  <a:pt x="40984" y="225644"/>
                </a:lnTo>
                <a:lnTo>
                  <a:pt x="84720" y="251411"/>
                </a:lnTo>
                <a:lnTo>
                  <a:pt x="130960" y="273065"/>
                </a:lnTo>
                <a:lnTo>
                  <a:pt x="179456" y="290350"/>
                </a:lnTo>
                <a:lnTo>
                  <a:pt x="229962" y="303013"/>
                </a:lnTo>
                <a:lnTo>
                  <a:pt x="282229" y="310797"/>
                </a:lnTo>
                <a:lnTo>
                  <a:pt x="336010" y="313448"/>
                </a:lnTo>
                <a:lnTo>
                  <a:pt x="384985" y="311257"/>
                </a:lnTo>
                <a:lnTo>
                  <a:pt x="432733" y="304809"/>
                </a:lnTo>
                <a:lnTo>
                  <a:pt x="479065" y="294293"/>
                </a:lnTo>
                <a:lnTo>
                  <a:pt x="523793" y="279898"/>
                </a:lnTo>
                <a:lnTo>
                  <a:pt x="566729" y="261811"/>
                </a:lnTo>
                <a:lnTo>
                  <a:pt x="607683" y="240223"/>
                </a:lnTo>
                <a:lnTo>
                  <a:pt x="646468" y="215321"/>
                </a:lnTo>
                <a:lnTo>
                  <a:pt x="682895" y="187295"/>
                </a:lnTo>
                <a:lnTo>
                  <a:pt x="716776" y="156332"/>
                </a:lnTo>
                <a:lnTo>
                  <a:pt x="747921" y="122622"/>
                </a:lnTo>
                <a:lnTo>
                  <a:pt x="776143" y="86352"/>
                </a:lnTo>
                <a:lnTo>
                  <a:pt x="801254" y="47713"/>
                </a:lnTo>
                <a:lnTo>
                  <a:pt x="823063" y="6892"/>
                </a:lnTo>
                <a:lnTo>
                  <a:pt x="762117" y="2083"/>
                </a:lnTo>
                <a:lnTo>
                  <a:pt x="702693" y="0"/>
                </a:lnTo>
                <a:close/>
              </a:path>
            </a:pathLst>
          </a:custGeom>
          <a:solidFill>
            <a:srgbClr val="0036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9" name="bk object 29"/>
          <p:cNvSpPr/>
          <p:nvPr/>
        </p:nvSpPr>
        <p:spPr>
          <a:xfrm>
            <a:off x="359723" y="269163"/>
            <a:ext cx="184459" cy="185216"/>
          </a:xfrm>
          <a:custGeom>
            <a:avLst/>
            <a:gdLst/>
            <a:ahLst/>
            <a:cxnLst/>
            <a:rect l="l" t="t" r="r" b="b"/>
            <a:pathLst>
              <a:path w="304165" h="305434">
                <a:moveTo>
                  <a:pt x="296486" y="271510"/>
                </a:moveTo>
                <a:lnTo>
                  <a:pt x="182266" y="271510"/>
                </a:lnTo>
                <a:lnTo>
                  <a:pt x="191265" y="280753"/>
                </a:lnTo>
                <a:lnTo>
                  <a:pt x="233786" y="303533"/>
                </a:lnTo>
                <a:lnTo>
                  <a:pt x="245656" y="305193"/>
                </a:lnTo>
                <a:lnTo>
                  <a:pt x="257601" y="304982"/>
                </a:lnTo>
                <a:lnTo>
                  <a:pt x="296072" y="290597"/>
                </a:lnTo>
                <a:lnTo>
                  <a:pt x="303603" y="284075"/>
                </a:lnTo>
                <a:lnTo>
                  <a:pt x="300255" y="277597"/>
                </a:lnTo>
                <a:lnTo>
                  <a:pt x="296486" y="271510"/>
                </a:lnTo>
                <a:close/>
              </a:path>
              <a:path w="304165" h="305434">
                <a:moveTo>
                  <a:pt x="151037" y="275646"/>
                </a:moveTo>
                <a:lnTo>
                  <a:pt x="139158" y="275646"/>
                </a:lnTo>
                <a:lnTo>
                  <a:pt x="140843" y="275698"/>
                </a:lnTo>
                <a:lnTo>
                  <a:pt x="142456" y="275834"/>
                </a:lnTo>
                <a:lnTo>
                  <a:pt x="144205" y="275834"/>
                </a:lnTo>
                <a:lnTo>
                  <a:pt x="151037" y="275646"/>
                </a:lnTo>
                <a:close/>
              </a:path>
              <a:path w="304165" h="305434">
                <a:moveTo>
                  <a:pt x="144163" y="0"/>
                </a:moveTo>
                <a:lnTo>
                  <a:pt x="105406" y="4464"/>
                </a:lnTo>
                <a:lnTo>
                  <a:pt x="54980" y="27647"/>
                </a:lnTo>
                <a:lnTo>
                  <a:pt x="18826" y="66940"/>
                </a:lnTo>
                <a:lnTo>
                  <a:pt x="1176" y="118009"/>
                </a:lnTo>
                <a:lnTo>
                  <a:pt x="0" y="136927"/>
                </a:lnTo>
                <a:lnTo>
                  <a:pt x="1127" y="155691"/>
                </a:lnTo>
                <a:lnTo>
                  <a:pt x="18062" y="206548"/>
                </a:lnTo>
                <a:lnTo>
                  <a:pt x="52758" y="246172"/>
                </a:lnTo>
                <a:lnTo>
                  <a:pt x="101279" y="270317"/>
                </a:lnTo>
                <a:lnTo>
                  <a:pt x="138843" y="275782"/>
                </a:lnTo>
                <a:lnTo>
                  <a:pt x="139158" y="275646"/>
                </a:lnTo>
                <a:lnTo>
                  <a:pt x="151037" y="275646"/>
                </a:lnTo>
                <a:lnTo>
                  <a:pt x="154074" y="275562"/>
                </a:lnTo>
                <a:lnTo>
                  <a:pt x="163707" y="274748"/>
                </a:lnTo>
                <a:lnTo>
                  <a:pt x="173103" y="273396"/>
                </a:lnTo>
                <a:lnTo>
                  <a:pt x="182266" y="271510"/>
                </a:lnTo>
                <a:lnTo>
                  <a:pt x="296486" y="271510"/>
                </a:lnTo>
                <a:lnTo>
                  <a:pt x="292002" y="264266"/>
                </a:lnTo>
                <a:lnTo>
                  <a:pt x="286116" y="255073"/>
                </a:lnTo>
                <a:lnTo>
                  <a:pt x="257745" y="255073"/>
                </a:lnTo>
                <a:lnTo>
                  <a:pt x="250320" y="253964"/>
                </a:lnTo>
                <a:lnTo>
                  <a:pt x="242674" y="251102"/>
                </a:lnTo>
                <a:lnTo>
                  <a:pt x="234841" y="246505"/>
                </a:lnTo>
                <a:lnTo>
                  <a:pt x="241573" y="240896"/>
                </a:lnTo>
                <a:lnTo>
                  <a:pt x="247933" y="234923"/>
                </a:lnTo>
                <a:lnTo>
                  <a:pt x="253899" y="228610"/>
                </a:lnTo>
                <a:lnTo>
                  <a:pt x="259475" y="221951"/>
                </a:lnTo>
                <a:lnTo>
                  <a:pt x="144917" y="221951"/>
                </a:lnTo>
                <a:lnTo>
                  <a:pt x="135218" y="221253"/>
                </a:lnTo>
                <a:lnTo>
                  <a:pt x="100451" y="204665"/>
                </a:lnTo>
                <a:lnTo>
                  <a:pt x="77177" y="170305"/>
                </a:lnTo>
                <a:lnTo>
                  <a:pt x="71505" y="137283"/>
                </a:lnTo>
                <a:lnTo>
                  <a:pt x="72124" y="125926"/>
                </a:lnTo>
                <a:lnTo>
                  <a:pt x="86781" y="85605"/>
                </a:lnTo>
                <a:lnTo>
                  <a:pt x="116854" y="59618"/>
                </a:lnTo>
                <a:lnTo>
                  <a:pt x="144917" y="53443"/>
                </a:lnTo>
                <a:lnTo>
                  <a:pt x="260090" y="53443"/>
                </a:lnTo>
                <a:lnTo>
                  <a:pt x="259208" y="52177"/>
                </a:lnTo>
                <a:lnTo>
                  <a:pt x="217773" y="17873"/>
                </a:lnTo>
                <a:lnTo>
                  <a:pt x="164029" y="1115"/>
                </a:lnTo>
                <a:lnTo>
                  <a:pt x="144163" y="0"/>
                </a:lnTo>
                <a:close/>
              </a:path>
              <a:path w="304165" h="305434">
                <a:moveTo>
                  <a:pt x="279719" y="245165"/>
                </a:moveTo>
                <a:lnTo>
                  <a:pt x="276012" y="250714"/>
                </a:lnTo>
                <a:lnTo>
                  <a:pt x="271101" y="253028"/>
                </a:lnTo>
                <a:lnTo>
                  <a:pt x="264913" y="254411"/>
                </a:lnTo>
                <a:lnTo>
                  <a:pt x="257745" y="255073"/>
                </a:lnTo>
                <a:lnTo>
                  <a:pt x="286116" y="255073"/>
                </a:lnTo>
                <a:lnTo>
                  <a:pt x="283572" y="251102"/>
                </a:lnTo>
                <a:lnTo>
                  <a:pt x="279719" y="245165"/>
                </a:lnTo>
                <a:close/>
              </a:path>
              <a:path w="304165" h="305434">
                <a:moveTo>
                  <a:pt x="155492" y="162340"/>
                </a:moveTo>
                <a:lnTo>
                  <a:pt x="120258" y="198705"/>
                </a:lnTo>
                <a:lnTo>
                  <a:pt x="127094" y="201318"/>
                </a:lnTo>
                <a:lnTo>
                  <a:pt x="133638" y="205264"/>
                </a:lnTo>
                <a:lnTo>
                  <a:pt x="149492" y="221626"/>
                </a:lnTo>
                <a:lnTo>
                  <a:pt x="147964" y="221731"/>
                </a:lnTo>
                <a:lnTo>
                  <a:pt x="146477" y="221951"/>
                </a:lnTo>
                <a:lnTo>
                  <a:pt x="259475" y="221951"/>
                </a:lnTo>
                <a:lnTo>
                  <a:pt x="261342" y="219878"/>
                </a:lnTo>
                <a:lnTo>
                  <a:pt x="263133" y="217679"/>
                </a:lnTo>
                <a:lnTo>
                  <a:pt x="264756" y="215302"/>
                </a:lnTo>
                <a:lnTo>
                  <a:pt x="274633" y="198130"/>
                </a:lnTo>
                <a:lnTo>
                  <a:pt x="195460" y="198130"/>
                </a:lnTo>
                <a:lnTo>
                  <a:pt x="193428" y="194894"/>
                </a:lnTo>
                <a:lnTo>
                  <a:pt x="165370" y="166664"/>
                </a:lnTo>
                <a:lnTo>
                  <a:pt x="155492" y="162340"/>
                </a:lnTo>
                <a:close/>
              </a:path>
              <a:path w="304165" h="305434">
                <a:moveTo>
                  <a:pt x="260090" y="53443"/>
                </a:moveTo>
                <a:lnTo>
                  <a:pt x="144917" y="53443"/>
                </a:lnTo>
                <a:lnTo>
                  <a:pt x="154608" y="54128"/>
                </a:lnTo>
                <a:lnTo>
                  <a:pt x="163892" y="56186"/>
                </a:lnTo>
                <a:lnTo>
                  <a:pt x="196037" y="77504"/>
                </a:lnTo>
                <a:lnTo>
                  <a:pt x="214437" y="115051"/>
                </a:lnTo>
                <a:lnTo>
                  <a:pt x="216810" y="137283"/>
                </a:lnTo>
                <a:lnTo>
                  <a:pt x="216217" y="148827"/>
                </a:lnTo>
                <a:lnTo>
                  <a:pt x="204004" y="186957"/>
                </a:lnTo>
                <a:lnTo>
                  <a:pt x="195460" y="198130"/>
                </a:lnTo>
                <a:lnTo>
                  <a:pt x="274633" y="198130"/>
                </a:lnTo>
                <a:lnTo>
                  <a:pt x="274991" y="197508"/>
                </a:lnTo>
                <a:lnTo>
                  <a:pt x="282369" y="178541"/>
                </a:lnTo>
                <a:lnTo>
                  <a:pt x="286835" y="158361"/>
                </a:lnTo>
                <a:lnTo>
                  <a:pt x="288336" y="136927"/>
                </a:lnTo>
                <a:lnTo>
                  <a:pt x="287158" y="118009"/>
                </a:lnTo>
                <a:lnTo>
                  <a:pt x="283626" y="100037"/>
                </a:lnTo>
                <a:lnTo>
                  <a:pt x="277739" y="83013"/>
                </a:lnTo>
                <a:lnTo>
                  <a:pt x="269499" y="66940"/>
                </a:lnTo>
                <a:lnTo>
                  <a:pt x="260090" y="53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30" name="bk object 30"/>
          <p:cNvSpPr/>
          <p:nvPr/>
        </p:nvSpPr>
        <p:spPr>
          <a:xfrm>
            <a:off x="213698" y="268469"/>
            <a:ext cx="139787" cy="167503"/>
          </a:xfrm>
          <a:custGeom>
            <a:avLst/>
            <a:gdLst/>
            <a:ahLst/>
            <a:cxnLst/>
            <a:rect l="l" t="t" r="r" b="b"/>
            <a:pathLst>
              <a:path w="230504" h="276225">
                <a:moveTo>
                  <a:pt x="29768" y="173628"/>
                </a:moveTo>
                <a:lnTo>
                  <a:pt x="0" y="232799"/>
                </a:lnTo>
                <a:lnTo>
                  <a:pt x="12537" y="242346"/>
                </a:lnTo>
                <a:lnTo>
                  <a:pt x="26194" y="250822"/>
                </a:lnTo>
                <a:lnTo>
                  <a:pt x="73327" y="269634"/>
                </a:lnTo>
                <a:lnTo>
                  <a:pt x="122865" y="276159"/>
                </a:lnTo>
                <a:lnTo>
                  <a:pt x="137544" y="275564"/>
                </a:lnTo>
                <a:lnTo>
                  <a:pt x="177450" y="266662"/>
                </a:lnTo>
                <a:lnTo>
                  <a:pt x="216056" y="238317"/>
                </a:lnTo>
                <a:lnTo>
                  <a:pt x="225975" y="219103"/>
                </a:lnTo>
                <a:lnTo>
                  <a:pt x="123619" y="219103"/>
                </a:lnTo>
                <a:lnTo>
                  <a:pt x="112577" y="218388"/>
                </a:lnTo>
                <a:lnTo>
                  <a:pt x="74741" y="207690"/>
                </a:lnTo>
                <a:lnTo>
                  <a:pt x="37467" y="184251"/>
                </a:lnTo>
                <a:lnTo>
                  <a:pt x="29768" y="173628"/>
                </a:lnTo>
                <a:close/>
              </a:path>
              <a:path w="230504" h="276225">
                <a:moveTo>
                  <a:pt x="123242" y="0"/>
                </a:moveTo>
                <a:lnTo>
                  <a:pt x="79702" y="5667"/>
                </a:lnTo>
                <a:lnTo>
                  <a:pt x="37078" y="30051"/>
                </a:lnTo>
                <a:lnTo>
                  <a:pt x="17553" y="70178"/>
                </a:lnTo>
                <a:lnTo>
                  <a:pt x="16776" y="81526"/>
                </a:lnTo>
                <a:lnTo>
                  <a:pt x="16800" y="83221"/>
                </a:lnTo>
                <a:lnTo>
                  <a:pt x="29475" y="124195"/>
                </a:lnTo>
                <a:lnTo>
                  <a:pt x="60102" y="147775"/>
                </a:lnTo>
                <a:lnTo>
                  <a:pt x="105368" y="163188"/>
                </a:lnTo>
                <a:lnTo>
                  <a:pt x="113989" y="165578"/>
                </a:lnTo>
                <a:lnTo>
                  <a:pt x="121585" y="167799"/>
                </a:lnTo>
                <a:lnTo>
                  <a:pt x="157094" y="190570"/>
                </a:lnTo>
                <a:lnTo>
                  <a:pt x="157094" y="204014"/>
                </a:lnTo>
                <a:lnTo>
                  <a:pt x="154120" y="209595"/>
                </a:lnTo>
                <a:lnTo>
                  <a:pt x="142205" y="217197"/>
                </a:lnTo>
                <a:lnTo>
                  <a:pt x="134016" y="219103"/>
                </a:lnTo>
                <a:lnTo>
                  <a:pt x="225975" y="219103"/>
                </a:lnTo>
                <a:lnTo>
                  <a:pt x="226610" y="217532"/>
                </a:lnTo>
                <a:lnTo>
                  <a:pt x="229249" y="205681"/>
                </a:lnTo>
                <a:lnTo>
                  <a:pt x="230129" y="192852"/>
                </a:lnTo>
                <a:lnTo>
                  <a:pt x="229320" y="180170"/>
                </a:lnTo>
                <a:lnTo>
                  <a:pt x="210412" y="141941"/>
                </a:lnTo>
                <a:lnTo>
                  <a:pt x="176558" y="121150"/>
                </a:lnTo>
                <a:lnTo>
                  <a:pt x="140362" y="109169"/>
                </a:lnTo>
                <a:lnTo>
                  <a:pt x="131616" y="106448"/>
                </a:lnTo>
                <a:lnTo>
                  <a:pt x="91923" y="86416"/>
                </a:lnTo>
                <a:lnTo>
                  <a:pt x="89766" y="81526"/>
                </a:lnTo>
                <a:lnTo>
                  <a:pt x="89766" y="69610"/>
                </a:lnTo>
                <a:lnTo>
                  <a:pt x="92238" y="64982"/>
                </a:lnTo>
                <a:lnTo>
                  <a:pt x="102133" y="58636"/>
                </a:lnTo>
                <a:lnTo>
                  <a:pt x="108918" y="57055"/>
                </a:lnTo>
                <a:lnTo>
                  <a:pt x="217071" y="57055"/>
                </a:lnTo>
                <a:lnTo>
                  <a:pt x="229752" y="30051"/>
                </a:lnTo>
                <a:lnTo>
                  <a:pt x="193952" y="12612"/>
                </a:lnTo>
                <a:lnTo>
                  <a:pt x="151963" y="2045"/>
                </a:lnTo>
                <a:lnTo>
                  <a:pt x="137651" y="511"/>
                </a:lnTo>
                <a:lnTo>
                  <a:pt x="123242" y="0"/>
                </a:lnTo>
                <a:close/>
              </a:path>
              <a:path w="230504" h="276225">
                <a:moveTo>
                  <a:pt x="217071" y="57055"/>
                </a:moveTo>
                <a:lnTo>
                  <a:pt x="117546" y="57055"/>
                </a:lnTo>
                <a:lnTo>
                  <a:pt x="126208" y="57556"/>
                </a:lnTo>
                <a:lnTo>
                  <a:pt x="135845" y="59055"/>
                </a:lnTo>
                <a:lnTo>
                  <a:pt x="183928" y="75958"/>
                </a:lnTo>
                <a:lnTo>
                  <a:pt x="200967" y="91348"/>
                </a:lnTo>
                <a:lnTo>
                  <a:pt x="217071" y="570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31" name="bk object 31"/>
          <p:cNvSpPr/>
          <p:nvPr/>
        </p:nvSpPr>
        <p:spPr>
          <a:xfrm>
            <a:off x="544957" y="271699"/>
            <a:ext cx="191005" cy="161727"/>
          </a:xfrm>
          <a:custGeom>
            <a:avLst/>
            <a:gdLst/>
            <a:ahLst/>
            <a:cxnLst/>
            <a:rect l="l" t="t" r="r" b="b"/>
            <a:pathLst>
              <a:path w="314959" h="266700">
                <a:moveTo>
                  <a:pt x="80269" y="0"/>
                </a:moveTo>
                <a:lnTo>
                  <a:pt x="0" y="20"/>
                </a:lnTo>
                <a:lnTo>
                  <a:pt x="4575" y="5287"/>
                </a:lnTo>
                <a:lnTo>
                  <a:pt x="4547" y="253196"/>
                </a:lnTo>
                <a:lnTo>
                  <a:pt x="0" y="266651"/>
                </a:lnTo>
                <a:lnTo>
                  <a:pt x="71139" y="266651"/>
                </a:lnTo>
                <a:lnTo>
                  <a:pt x="66584" y="253196"/>
                </a:lnTo>
                <a:lnTo>
                  <a:pt x="66584" y="97756"/>
                </a:lnTo>
                <a:lnTo>
                  <a:pt x="128644" y="97756"/>
                </a:lnTo>
                <a:lnTo>
                  <a:pt x="86496" y="12711"/>
                </a:lnTo>
                <a:lnTo>
                  <a:pt x="80269" y="0"/>
                </a:lnTo>
                <a:close/>
              </a:path>
              <a:path w="314959" h="266700">
                <a:moveTo>
                  <a:pt x="310199" y="174005"/>
                </a:moveTo>
                <a:lnTo>
                  <a:pt x="248191" y="174005"/>
                </a:lnTo>
                <a:lnTo>
                  <a:pt x="248163" y="253196"/>
                </a:lnTo>
                <a:lnTo>
                  <a:pt x="243626" y="266651"/>
                </a:lnTo>
                <a:lnTo>
                  <a:pt x="314765" y="266651"/>
                </a:lnTo>
                <a:lnTo>
                  <a:pt x="310199" y="253196"/>
                </a:lnTo>
                <a:lnTo>
                  <a:pt x="310199" y="174005"/>
                </a:lnTo>
                <a:close/>
              </a:path>
              <a:path w="314959" h="266700">
                <a:moveTo>
                  <a:pt x="128644" y="97756"/>
                </a:moveTo>
                <a:lnTo>
                  <a:pt x="66584" y="97756"/>
                </a:lnTo>
                <a:lnTo>
                  <a:pt x="135043" y="240024"/>
                </a:lnTo>
                <a:lnTo>
                  <a:pt x="179931" y="240024"/>
                </a:lnTo>
                <a:lnTo>
                  <a:pt x="220174" y="155942"/>
                </a:lnTo>
                <a:lnTo>
                  <a:pt x="157482" y="155942"/>
                </a:lnTo>
                <a:lnTo>
                  <a:pt x="128644" y="97756"/>
                </a:lnTo>
                <a:close/>
              </a:path>
              <a:path w="314959" h="266700">
                <a:moveTo>
                  <a:pt x="310032" y="97756"/>
                </a:moveTo>
                <a:lnTo>
                  <a:pt x="248023" y="97756"/>
                </a:lnTo>
                <a:lnTo>
                  <a:pt x="248201" y="174005"/>
                </a:lnTo>
                <a:lnTo>
                  <a:pt x="310032" y="174005"/>
                </a:lnTo>
                <a:lnTo>
                  <a:pt x="310032" y="97756"/>
                </a:lnTo>
                <a:close/>
              </a:path>
              <a:path w="314959" h="266700">
                <a:moveTo>
                  <a:pt x="314597" y="0"/>
                </a:moveTo>
                <a:lnTo>
                  <a:pt x="234327" y="0"/>
                </a:lnTo>
                <a:lnTo>
                  <a:pt x="227989" y="12931"/>
                </a:lnTo>
                <a:lnTo>
                  <a:pt x="157482" y="155942"/>
                </a:lnTo>
                <a:lnTo>
                  <a:pt x="220174" y="155942"/>
                </a:lnTo>
                <a:lnTo>
                  <a:pt x="248023" y="97756"/>
                </a:lnTo>
                <a:lnTo>
                  <a:pt x="310032" y="97756"/>
                </a:lnTo>
                <a:lnTo>
                  <a:pt x="310112" y="5287"/>
                </a:lnTo>
                <a:lnTo>
                  <a:pt x="3145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32" name="bk object 32"/>
          <p:cNvSpPr/>
          <p:nvPr/>
        </p:nvSpPr>
        <p:spPr>
          <a:xfrm>
            <a:off x="0" y="764849"/>
            <a:ext cx="12192000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3978">
            <a:solidFill>
              <a:srgbClr val="E2E3E4"/>
            </a:solidFill>
          </a:ln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28202" y="1849601"/>
            <a:ext cx="2794224" cy="1054006"/>
          </a:xfrm>
        </p:spPr>
        <p:txBody>
          <a:bodyPr lIns="0" tIns="0" rIns="0" bIns="0"/>
          <a:lstStyle>
            <a:lvl1pPr>
              <a:defRPr sz="6849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  <p:pic>
        <p:nvPicPr>
          <p:cNvPr id="6" name="Picture 5" descr="template-255x195-05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71" y="2366223"/>
            <a:ext cx="2818870" cy="226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08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65837" y="1072405"/>
            <a:ext cx="4158989" cy="276999"/>
          </a:xfr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18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9">
            <a:extLst>
              <a:ext uri="{FF2B5EF4-FFF2-40B4-BE49-F238E27FC236}">
                <a16:creationId xmlns:a16="http://schemas.microsoft.com/office/drawing/2014/main" id="{39FB93FD-83A9-4C36-AF00-EA9D8C71B8BD}"/>
              </a:ext>
            </a:extLst>
          </p:cNvPr>
          <p:cNvSpPr txBox="1"/>
          <p:nvPr userDrawn="1"/>
        </p:nvSpPr>
        <p:spPr>
          <a:xfrm>
            <a:off x="11650998" y="6421810"/>
            <a:ext cx="417172" cy="246030"/>
          </a:xfrm>
          <a:prstGeom prst="rect">
            <a:avLst/>
          </a:prstGeom>
          <a:noFill/>
        </p:spPr>
        <p:txBody>
          <a:bodyPr wrap="square" lIns="91378" tIns="45689" rIns="91378" bIns="45689" rtlCol="0">
            <a:spAutoFit/>
          </a:bodyPr>
          <a:lstStyle/>
          <a:p>
            <a:fld id="{260E2A6B-A809-4840-BF14-8648BC0BDF87}" type="slidenum">
              <a:rPr lang="id-ID" sz="999" smtClean="0">
                <a:solidFill>
                  <a:schemeClr val="tx1"/>
                </a:solidFill>
                <a:latin typeface="Century Gothic" panose="020B0502020202020204" pitchFamily="34" charset="0"/>
                <a:cs typeface="Calibri Light"/>
              </a:rPr>
              <a:pPr/>
              <a:t>‹Nº›</a:t>
            </a:fld>
            <a:endParaRPr lang="id-ID" sz="999">
              <a:solidFill>
                <a:schemeClr val="tx1"/>
              </a:solidFill>
              <a:latin typeface="Century Gothic" panose="020B0502020202020204" pitchFamily="34" charset="0"/>
              <a:cs typeface="Calibri Light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5A25D3B-10C0-4F2E-8DE9-559490B00978}"/>
              </a:ext>
            </a:extLst>
          </p:cNvPr>
          <p:cNvSpPr/>
          <p:nvPr userDrawn="1"/>
        </p:nvSpPr>
        <p:spPr>
          <a:xfrm>
            <a:off x="-1" y="54382"/>
            <a:ext cx="1959939" cy="1095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899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95AA45A-1380-4FB0-96BD-DF7A33B59C9B}"/>
              </a:ext>
            </a:extLst>
          </p:cNvPr>
          <p:cNvCxnSpPr>
            <a:cxnSpLocks/>
          </p:cNvCxnSpPr>
          <p:nvPr userDrawn="1"/>
        </p:nvCxnSpPr>
        <p:spPr>
          <a:xfrm>
            <a:off x="1013395" y="815307"/>
            <a:ext cx="10132124" cy="0"/>
          </a:xfrm>
          <a:prstGeom prst="line">
            <a:avLst/>
          </a:prstGeom>
          <a:ln>
            <a:solidFill>
              <a:srgbClr val="0035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5D4C5E51-0140-4276-B424-30B4FD27EE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75630" y="428131"/>
            <a:ext cx="9076367" cy="27696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799" b="1">
                <a:latin typeface="+mj-lt"/>
              </a:defRPr>
            </a:lvl1pPr>
          </a:lstStyle>
          <a:p>
            <a:r>
              <a:rPr lang="es-ES"/>
              <a:t>Editar los estilos de texto del patrón</a:t>
            </a:r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1C0A5F1-21D1-41CE-A6D6-B0B6C532F590}"/>
              </a:ext>
            </a:extLst>
          </p:cNvPr>
          <p:cNvSpPr/>
          <p:nvPr userDrawn="1"/>
        </p:nvSpPr>
        <p:spPr>
          <a:xfrm>
            <a:off x="0" y="6753498"/>
            <a:ext cx="12192000" cy="104502"/>
          </a:xfrm>
          <a:prstGeom prst="rect">
            <a:avLst/>
          </a:prstGeom>
          <a:solidFill>
            <a:srgbClr val="FC74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899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7DFA413-31A4-437C-9877-6C678B0CA003}"/>
              </a:ext>
            </a:extLst>
          </p:cNvPr>
          <p:cNvSpPr/>
          <p:nvPr userDrawn="1"/>
        </p:nvSpPr>
        <p:spPr>
          <a:xfrm>
            <a:off x="11895790" y="5497288"/>
            <a:ext cx="296212" cy="93617"/>
          </a:xfrm>
          <a:prstGeom prst="rect">
            <a:avLst/>
          </a:prstGeom>
          <a:solidFill>
            <a:srgbClr val="FC74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899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61C804C-83E2-48A7-A34C-6796AEE2336D}"/>
              </a:ext>
            </a:extLst>
          </p:cNvPr>
          <p:cNvSpPr/>
          <p:nvPr userDrawn="1"/>
        </p:nvSpPr>
        <p:spPr>
          <a:xfrm>
            <a:off x="11895790" y="5645309"/>
            <a:ext cx="296212" cy="93617"/>
          </a:xfrm>
          <a:prstGeom prst="rect">
            <a:avLst/>
          </a:prstGeom>
          <a:solidFill>
            <a:srgbClr val="FC74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899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CBD09E-BF48-4A35-84D1-DA10DB363307}"/>
              </a:ext>
            </a:extLst>
          </p:cNvPr>
          <p:cNvSpPr/>
          <p:nvPr userDrawn="1"/>
        </p:nvSpPr>
        <p:spPr>
          <a:xfrm>
            <a:off x="11895789" y="5806419"/>
            <a:ext cx="296212" cy="93617"/>
          </a:xfrm>
          <a:prstGeom prst="rect">
            <a:avLst/>
          </a:prstGeom>
          <a:solidFill>
            <a:srgbClr val="FC74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899"/>
          </a:p>
        </p:txBody>
      </p:sp>
      <p:pic>
        <p:nvPicPr>
          <p:cNvPr id="11" name="Imagen 10" descr="Imagen que contiene señal&#10;&#10;Descripción generada con confianza alta">
            <a:extLst>
              <a:ext uri="{FF2B5EF4-FFF2-40B4-BE49-F238E27FC236}">
                <a16:creationId xmlns:a16="http://schemas.microsoft.com/office/drawing/2014/main" id="{90245F31-5E96-4447-B6B3-B80AD216B6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3381" y="78037"/>
            <a:ext cx="643965" cy="643071"/>
          </a:xfrm>
          <a:prstGeom prst="rect">
            <a:avLst/>
          </a:prstGeom>
        </p:spPr>
      </p:pic>
      <p:pic>
        <p:nvPicPr>
          <p:cNvPr id="12" name="Imagen 11" descr="Imagen que contiene imágenes prediseñadas&#10;&#10;Descripción generada con confianza alta">
            <a:extLst>
              <a:ext uri="{FF2B5EF4-FFF2-40B4-BE49-F238E27FC236}">
                <a16:creationId xmlns:a16="http://schemas.microsoft.com/office/drawing/2014/main" id="{BE6E7DAD-2541-4E94-962C-E8AEEC7437D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66" y="103439"/>
            <a:ext cx="592422" cy="59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25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3.png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png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to 7" hidden="1">
            <a:extLst>
              <a:ext uri="{FF2B5EF4-FFF2-40B4-BE49-F238E27FC236}">
                <a16:creationId xmlns:a16="http://schemas.microsoft.com/office/drawing/2014/main" id="{9B65ECF0-3990-47F1-B9A4-1A039034BA1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1538196791"/>
              </p:ext>
            </p:extLst>
          </p:nvPr>
        </p:nvGraphicFramePr>
        <p:xfrm>
          <a:off x="963" y="963"/>
          <a:ext cx="963" cy="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9" imgW="421" imgH="423" progId="TCLayout.ActiveDocument.1">
                  <p:embed/>
                </p:oleObj>
              </mc:Choice>
              <mc:Fallback>
                <p:oleObj name="Diapositiva de think-cell" r:id="rId9" imgW="421" imgH="423" progId="TCLayout.ActiveDocument.1">
                  <p:embed/>
                  <p:pic>
                    <p:nvPicPr>
                      <p:cNvPr id="8" name="Objeto 7" hidden="1">
                        <a:extLst>
                          <a:ext uri="{FF2B5EF4-FFF2-40B4-BE49-F238E27FC236}">
                            <a16:creationId xmlns:a16="http://schemas.microsoft.com/office/drawing/2014/main" id="{9B65ECF0-3990-47F1-B9A4-1A039034BA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63" y="963"/>
                        <a:ext cx="963" cy="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bk object 16"/>
          <p:cNvSpPr/>
          <p:nvPr/>
        </p:nvSpPr>
        <p:spPr>
          <a:xfrm>
            <a:off x="1" y="1"/>
            <a:ext cx="12191999" cy="6857518"/>
          </a:xfrm>
          <a:prstGeom prst="rect">
            <a:avLst/>
          </a:prstGeom>
          <a:blipFill dpi="0" rotWithShape="1">
            <a:blip r:embed="rId11" cstate="print">
              <a:alphaModFix amt="33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7" name="Rectangle 6"/>
          <p:cNvSpPr/>
          <p:nvPr userDrawn="1"/>
        </p:nvSpPr>
        <p:spPr>
          <a:xfrm>
            <a:off x="0" y="1"/>
            <a:ext cx="12192000" cy="748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bk object 17"/>
          <p:cNvSpPr/>
          <p:nvPr/>
        </p:nvSpPr>
        <p:spPr>
          <a:xfrm>
            <a:off x="8729715" y="110"/>
            <a:ext cx="2595132" cy="764738"/>
          </a:xfrm>
          <a:custGeom>
            <a:avLst/>
            <a:gdLst/>
            <a:ahLst/>
            <a:cxnLst/>
            <a:rect l="l" t="t" r="r" b="b"/>
            <a:pathLst>
              <a:path w="4279265" h="1261110">
                <a:moveTo>
                  <a:pt x="45257" y="0"/>
                </a:moveTo>
                <a:lnTo>
                  <a:pt x="0" y="0"/>
                </a:lnTo>
                <a:lnTo>
                  <a:pt x="21919" y="8890"/>
                </a:lnTo>
                <a:lnTo>
                  <a:pt x="68997" y="26670"/>
                </a:lnTo>
                <a:lnTo>
                  <a:pt x="116058" y="45720"/>
                </a:lnTo>
                <a:lnTo>
                  <a:pt x="210122" y="81280"/>
                </a:lnTo>
                <a:lnTo>
                  <a:pt x="304112" y="119380"/>
                </a:lnTo>
                <a:lnTo>
                  <a:pt x="351079" y="137160"/>
                </a:lnTo>
                <a:lnTo>
                  <a:pt x="632472" y="251460"/>
                </a:lnTo>
                <a:lnTo>
                  <a:pt x="679302" y="271780"/>
                </a:lnTo>
                <a:lnTo>
                  <a:pt x="772902" y="309880"/>
                </a:lnTo>
                <a:lnTo>
                  <a:pt x="819671" y="330200"/>
                </a:lnTo>
                <a:lnTo>
                  <a:pt x="866420" y="349250"/>
                </a:lnTo>
                <a:lnTo>
                  <a:pt x="1006543" y="410210"/>
                </a:lnTo>
                <a:lnTo>
                  <a:pt x="1053209" y="429260"/>
                </a:lnTo>
                <a:lnTo>
                  <a:pt x="1146478" y="469900"/>
                </a:lnTo>
                <a:lnTo>
                  <a:pt x="1193080" y="491490"/>
                </a:lnTo>
                <a:lnTo>
                  <a:pt x="1332758" y="552450"/>
                </a:lnTo>
                <a:lnTo>
                  <a:pt x="1379273" y="574040"/>
                </a:lnTo>
                <a:lnTo>
                  <a:pt x="1425767" y="594360"/>
                </a:lnTo>
                <a:lnTo>
                  <a:pt x="1472238" y="615950"/>
                </a:lnTo>
                <a:lnTo>
                  <a:pt x="1518687" y="636270"/>
                </a:lnTo>
                <a:lnTo>
                  <a:pt x="1889461" y="808990"/>
                </a:lnTo>
                <a:lnTo>
                  <a:pt x="1935703" y="831850"/>
                </a:lnTo>
                <a:lnTo>
                  <a:pt x="1981922" y="853440"/>
                </a:lnTo>
                <a:lnTo>
                  <a:pt x="2028117" y="876300"/>
                </a:lnTo>
                <a:lnTo>
                  <a:pt x="2074289" y="897890"/>
                </a:lnTo>
                <a:lnTo>
                  <a:pt x="2166559" y="943610"/>
                </a:lnTo>
                <a:lnTo>
                  <a:pt x="2212658" y="965200"/>
                </a:lnTo>
                <a:lnTo>
                  <a:pt x="2442783" y="1079500"/>
                </a:lnTo>
                <a:lnTo>
                  <a:pt x="2488734" y="1103630"/>
                </a:lnTo>
                <a:lnTo>
                  <a:pt x="2580559" y="1149350"/>
                </a:lnTo>
                <a:lnTo>
                  <a:pt x="2626433" y="1173480"/>
                </a:lnTo>
                <a:lnTo>
                  <a:pt x="2672282" y="1196340"/>
                </a:lnTo>
                <a:lnTo>
                  <a:pt x="2763902" y="1244600"/>
                </a:lnTo>
                <a:lnTo>
                  <a:pt x="2797386" y="1261110"/>
                </a:lnTo>
                <a:lnTo>
                  <a:pt x="2832307" y="1261110"/>
                </a:lnTo>
                <a:lnTo>
                  <a:pt x="2818132" y="1254760"/>
                </a:lnTo>
                <a:lnTo>
                  <a:pt x="2726732" y="1206500"/>
                </a:lnTo>
                <a:lnTo>
                  <a:pt x="2680993" y="1183640"/>
                </a:lnTo>
                <a:lnTo>
                  <a:pt x="2635230" y="1159510"/>
                </a:lnTo>
                <a:lnTo>
                  <a:pt x="2589440" y="1136650"/>
                </a:lnTo>
                <a:lnTo>
                  <a:pt x="2543626" y="1112520"/>
                </a:lnTo>
                <a:lnTo>
                  <a:pt x="2130184" y="906780"/>
                </a:lnTo>
                <a:lnTo>
                  <a:pt x="2084125" y="885190"/>
                </a:lnTo>
                <a:lnTo>
                  <a:pt x="2038042" y="862330"/>
                </a:lnTo>
                <a:lnTo>
                  <a:pt x="1991935" y="840740"/>
                </a:lnTo>
                <a:lnTo>
                  <a:pt x="1945805" y="817880"/>
                </a:lnTo>
                <a:lnTo>
                  <a:pt x="1529591" y="623570"/>
                </a:lnTo>
                <a:lnTo>
                  <a:pt x="1483232" y="603250"/>
                </a:lnTo>
                <a:lnTo>
                  <a:pt x="1436850" y="581660"/>
                </a:lnTo>
                <a:lnTo>
                  <a:pt x="1390447" y="561340"/>
                </a:lnTo>
                <a:lnTo>
                  <a:pt x="1344021" y="539750"/>
                </a:lnTo>
                <a:lnTo>
                  <a:pt x="1204615" y="478790"/>
                </a:lnTo>
                <a:lnTo>
                  <a:pt x="1158103" y="457200"/>
                </a:lnTo>
                <a:lnTo>
                  <a:pt x="1111570" y="436880"/>
                </a:lnTo>
                <a:lnTo>
                  <a:pt x="1065015" y="417830"/>
                </a:lnTo>
                <a:lnTo>
                  <a:pt x="925226" y="356870"/>
                </a:lnTo>
                <a:lnTo>
                  <a:pt x="878588" y="337820"/>
                </a:lnTo>
                <a:lnTo>
                  <a:pt x="831929" y="317500"/>
                </a:lnTo>
                <a:lnTo>
                  <a:pt x="785250" y="298450"/>
                </a:lnTo>
                <a:lnTo>
                  <a:pt x="738551" y="278130"/>
                </a:lnTo>
                <a:lnTo>
                  <a:pt x="645092" y="240030"/>
                </a:lnTo>
                <a:lnTo>
                  <a:pt x="598332" y="219710"/>
                </a:lnTo>
                <a:lnTo>
                  <a:pt x="457935" y="162560"/>
                </a:lnTo>
                <a:lnTo>
                  <a:pt x="411097" y="144780"/>
                </a:lnTo>
                <a:lnTo>
                  <a:pt x="270467" y="87630"/>
                </a:lnTo>
                <a:lnTo>
                  <a:pt x="223553" y="69850"/>
                </a:lnTo>
                <a:lnTo>
                  <a:pt x="176619" y="50800"/>
                </a:lnTo>
                <a:lnTo>
                  <a:pt x="82696" y="15240"/>
                </a:lnTo>
                <a:lnTo>
                  <a:pt x="45257" y="0"/>
                </a:lnTo>
                <a:close/>
              </a:path>
              <a:path w="4279265" h="1261110">
                <a:moveTo>
                  <a:pt x="584006" y="0"/>
                </a:moveTo>
                <a:lnTo>
                  <a:pt x="517263" y="0"/>
                </a:lnTo>
                <a:lnTo>
                  <a:pt x="558360" y="10160"/>
                </a:lnTo>
                <a:lnTo>
                  <a:pt x="704138" y="48260"/>
                </a:lnTo>
                <a:lnTo>
                  <a:pt x="752708" y="59690"/>
                </a:lnTo>
                <a:lnTo>
                  <a:pt x="898351" y="97790"/>
                </a:lnTo>
                <a:lnTo>
                  <a:pt x="946876" y="111760"/>
                </a:lnTo>
                <a:lnTo>
                  <a:pt x="1043890" y="137160"/>
                </a:lnTo>
                <a:lnTo>
                  <a:pt x="1092378" y="151130"/>
                </a:lnTo>
                <a:lnTo>
                  <a:pt x="1140855" y="163830"/>
                </a:lnTo>
                <a:lnTo>
                  <a:pt x="1189319" y="177800"/>
                </a:lnTo>
                <a:lnTo>
                  <a:pt x="1237771" y="190500"/>
                </a:lnTo>
                <a:lnTo>
                  <a:pt x="1528212" y="274320"/>
                </a:lnTo>
                <a:lnTo>
                  <a:pt x="1576573" y="289560"/>
                </a:lnTo>
                <a:lnTo>
                  <a:pt x="1673254" y="317500"/>
                </a:lnTo>
                <a:lnTo>
                  <a:pt x="1721573" y="332740"/>
                </a:lnTo>
                <a:lnTo>
                  <a:pt x="1769879" y="346710"/>
                </a:lnTo>
                <a:lnTo>
                  <a:pt x="2203979" y="483870"/>
                </a:lnTo>
                <a:lnTo>
                  <a:pt x="2252138" y="500380"/>
                </a:lnTo>
                <a:lnTo>
                  <a:pt x="2300281" y="515620"/>
                </a:lnTo>
                <a:lnTo>
                  <a:pt x="2348409" y="532130"/>
                </a:lnTo>
                <a:lnTo>
                  <a:pt x="2396521" y="547370"/>
                </a:lnTo>
                <a:lnTo>
                  <a:pt x="2780834" y="679450"/>
                </a:lnTo>
                <a:lnTo>
                  <a:pt x="2828798" y="697230"/>
                </a:lnTo>
                <a:lnTo>
                  <a:pt x="2876746" y="713740"/>
                </a:lnTo>
                <a:lnTo>
                  <a:pt x="2924676" y="731520"/>
                </a:lnTo>
                <a:lnTo>
                  <a:pt x="2972588" y="748030"/>
                </a:lnTo>
                <a:lnTo>
                  <a:pt x="3403000" y="908050"/>
                </a:lnTo>
                <a:lnTo>
                  <a:pt x="3450732" y="927100"/>
                </a:lnTo>
                <a:lnTo>
                  <a:pt x="3498445" y="944880"/>
                </a:lnTo>
                <a:lnTo>
                  <a:pt x="3546140" y="963930"/>
                </a:lnTo>
                <a:lnTo>
                  <a:pt x="3593815" y="981710"/>
                </a:lnTo>
                <a:lnTo>
                  <a:pt x="3926994" y="1115060"/>
                </a:lnTo>
                <a:lnTo>
                  <a:pt x="3974511" y="1135380"/>
                </a:lnTo>
                <a:lnTo>
                  <a:pt x="4069485" y="1173480"/>
                </a:lnTo>
                <a:lnTo>
                  <a:pt x="4116941" y="1193800"/>
                </a:lnTo>
                <a:lnTo>
                  <a:pt x="4164376" y="1212850"/>
                </a:lnTo>
                <a:lnTo>
                  <a:pt x="4259184" y="1253490"/>
                </a:lnTo>
                <a:lnTo>
                  <a:pt x="4278671" y="1261110"/>
                </a:lnTo>
                <a:lnTo>
                  <a:pt x="4278671" y="1244600"/>
                </a:lnTo>
                <a:lnTo>
                  <a:pt x="4124210" y="1178560"/>
                </a:lnTo>
                <a:lnTo>
                  <a:pt x="4076713" y="1159510"/>
                </a:lnTo>
                <a:lnTo>
                  <a:pt x="4029194" y="1139190"/>
                </a:lnTo>
                <a:lnTo>
                  <a:pt x="3886516" y="1082040"/>
                </a:lnTo>
                <a:lnTo>
                  <a:pt x="3838916" y="1061720"/>
                </a:lnTo>
                <a:lnTo>
                  <a:pt x="3695998" y="1004570"/>
                </a:lnTo>
                <a:lnTo>
                  <a:pt x="3648319" y="986790"/>
                </a:lnTo>
                <a:lnTo>
                  <a:pt x="3552904" y="948690"/>
                </a:lnTo>
                <a:lnTo>
                  <a:pt x="3505167" y="930910"/>
                </a:lnTo>
                <a:lnTo>
                  <a:pt x="3457412" y="911860"/>
                </a:lnTo>
                <a:lnTo>
                  <a:pt x="3409637" y="894080"/>
                </a:lnTo>
                <a:lnTo>
                  <a:pt x="3361844" y="875030"/>
                </a:lnTo>
                <a:lnTo>
                  <a:pt x="3026779" y="750570"/>
                </a:lnTo>
                <a:lnTo>
                  <a:pt x="2978841" y="734060"/>
                </a:lnTo>
                <a:lnTo>
                  <a:pt x="2882913" y="698500"/>
                </a:lnTo>
                <a:lnTo>
                  <a:pt x="2786916" y="665480"/>
                </a:lnTo>
                <a:lnTo>
                  <a:pt x="2738891" y="647700"/>
                </a:lnTo>
                <a:lnTo>
                  <a:pt x="2402258" y="532130"/>
                </a:lnTo>
                <a:lnTo>
                  <a:pt x="2354103" y="516890"/>
                </a:lnTo>
                <a:lnTo>
                  <a:pt x="2305932" y="500380"/>
                </a:lnTo>
                <a:lnTo>
                  <a:pt x="2257746" y="485140"/>
                </a:lnTo>
                <a:lnTo>
                  <a:pt x="2209544" y="468630"/>
                </a:lnTo>
                <a:lnTo>
                  <a:pt x="1775053" y="331470"/>
                </a:lnTo>
                <a:lnTo>
                  <a:pt x="1726704" y="317500"/>
                </a:lnTo>
                <a:lnTo>
                  <a:pt x="1678341" y="302260"/>
                </a:lnTo>
                <a:lnTo>
                  <a:pt x="1629964" y="288290"/>
                </a:lnTo>
                <a:lnTo>
                  <a:pt x="1581573" y="273050"/>
                </a:lnTo>
                <a:lnTo>
                  <a:pt x="1242466" y="175260"/>
                </a:lnTo>
                <a:lnTo>
                  <a:pt x="1193970" y="162560"/>
                </a:lnTo>
                <a:lnTo>
                  <a:pt x="1096942" y="134620"/>
                </a:lnTo>
                <a:lnTo>
                  <a:pt x="999865" y="109220"/>
                </a:lnTo>
                <a:lnTo>
                  <a:pt x="951308" y="95250"/>
                </a:lnTo>
                <a:lnTo>
                  <a:pt x="659725" y="19050"/>
                </a:lnTo>
                <a:lnTo>
                  <a:pt x="611088" y="7620"/>
                </a:lnTo>
                <a:lnTo>
                  <a:pt x="584006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8142543" y="125585"/>
            <a:ext cx="662358" cy="639592"/>
          </a:xfrm>
          <a:custGeom>
            <a:avLst/>
            <a:gdLst/>
            <a:ahLst/>
            <a:cxnLst/>
            <a:rect l="l" t="t" r="r" b="b"/>
            <a:pathLst>
              <a:path w="1092200" h="1054735">
                <a:moveTo>
                  <a:pt x="0" y="0"/>
                </a:moveTo>
                <a:lnTo>
                  <a:pt x="72297" y="67224"/>
                </a:lnTo>
                <a:lnTo>
                  <a:pt x="217097" y="203687"/>
                </a:lnTo>
                <a:lnTo>
                  <a:pt x="362020" y="342653"/>
                </a:lnTo>
                <a:lnTo>
                  <a:pt x="543071" y="519540"/>
                </a:lnTo>
                <a:lnTo>
                  <a:pt x="723677" y="699558"/>
                </a:lnTo>
                <a:lnTo>
                  <a:pt x="903486" y="882273"/>
                </a:lnTo>
                <a:lnTo>
                  <a:pt x="1069623" y="1054193"/>
                </a:lnTo>
                <a:lnTo>
                  <a:pt x="1092092" y="1054193"/>
                </a:lnTo>
                <a:lnTo>
                  <a:pt x="940741" y="897273"/>
                </a:lnTo>
                <a:lnTo>
                  <a:pt x="759913" y="713030"/>
                </a:lnTo>
                <a:lnTo>
                  <a:pt x="578275" y="531513"/>
                </a:lnTo>
                <a:lnTo>
                  <a:pt x="432627" y="388566"/>
                </a:lnTo>
                <a:lnTo>
                  <a:pt x="286885" y="247883"/>
                </a:lnTo>
                <a:lnTo>
                  <a:pt x="141237" y="109696"/>
                </a:lnTo>
                <a:lnTo>
                  <a:pt x="32177" y="7832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9" name="bk object 19"/>
          <p:cNvSpPr/>
          <p:nvPr/>
        </p:nvSpPr>
        <p:spPr>
          <a:xfrm>
            <a:off x="8005258" y="0"/>
            <a:ext cx="142099" cy="116675"/>
          </a:xfrm>
          <a:custGeom>
            <a:avLst/>
            <a:gdLst/>
            <a:ahLst/>
            <a:cxnLst/>
            <a:rect l="l" t="t" r="r" b="b"/>
            <a:pathLst>
              <a:path w="234315" h="192405">
                <a:moveTo>
                  <a:pt x="24114" y="0"/>
                </a:moveTo>
                <a:lnTo>
                  <a:pt x="0" y="0"/>
                </a:lnTo>
                <a:lnTo>
                  <a:pt x="201882" y="184496"/>
                </a:lnTo>
                <a:lnTo>
                  <a:pt x="234289" y="192380"/>
                </a:lnTo>
                <a:lnTo>
                  <a:pt x="46703" y="20465"/>
                </a:lnTo>
                <a:lnTo>
                  <a:pt x="2411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0" name="bk object 20"/>
          <p:cNvSpPr/>
          <p:nvPr/>
        </p:nvSpPr>
        <p:spPr>
          <a:xfrm>
            <a:off x="7897263" y="68422"/>
            <a:ext cx="615761" cy="696582"/>
          </a:xfrm>
          <a:custGeom>
            <a:avLst/>
            <a:gdLst/>
            <a:ahLst/>
            <a:cxnLst/>
            <a:rect l="l" t="t" r="r" b="b"/>
            <a:pathLst>
              <a:path w="1015365" h="1148715">
                <a:moveTo>
                  <a:pt x="0" y="0"/>
                </a:moveTo>
                <a:lnTo>
                  <a:pt x="138434" y="151735"/>
                </a:lnTo>
                <a:lnTo>
                  <a:pt x="275439" y="304365"/>
                </a:lnTo>
                <a:lnTo>
                  <a:pt x="411009" y="457883"/>
                </a:lnTo>
                <a:lnTo>
                  <a:pt x="545136" y="612283"/>
                </a:lnTo>
                <a:lnTo>
                  <a:pt x="677815" y="767557"/>
                </a:lnTo>
                <a:lnTo>
                  <a:pt x="809039" y="923699"/>
                </a:lnTo>
                <a:lnTo>
                  <a:pt x="906530" y="1041410"/>
                </a:lnTo>
                <a:lnTo>
                  <a:pt x="994120" y="1148460"/>
                </a:lnTo>
                <a:lnTo>
                  <a:pt x="1014973" y="1148460"/>
                </a:lnTo>
                <a:lnTo>
                  <a:pt x="927447" y="1041370"/>
                </a:lnTo>
                <a:lnTo>
                  <a:pt x="798292" y="885570"/>
                </a:lnTo>
                <a:lnTo>
                  <a:pt x="667662" y="730580"/>
                </a:lnTo>
                <a:lnTo>
                  <a:pt x="535598" y="576448"/>
                </a:lnTo>
                <a:lnTo>
                  <a:pt x="402105" y="423179"/>
                </a:lnTo>
                <a:lnTo>
                  <a:pt x="267189" y="270781"/>
                </a:lnTo>
                <a:lnTo>
                  <a:pt x="130858" y="119259"/>
                </a:lnTo>
                <a:lnTo>
                  <a:pt x="27685" y="6198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1" name="bk object 21"/>
          <p:cNvSpPr/>
          <p:nvPr/>
        </p:nvSpPr>
        <p:spPr>
          <a:xfrm>
            <a:off x="7833941" y="0"/>
            <a:ext cx="68546" cy="59685"/>
          </a:xfrm>
          <a:custGeom>
            <a:avLst/>
            <a:gdLst/>
            <a:ahLst/>
            <a:cxnLst/>
            <a:rect l="l" t="t" r="r" b="b"/>
            <a:pathLst>
              <a:path w="113030" h="98425">
                <a:moveTo>
                  <a:pt x="22079" y="0"/>
                </a:moveTo>
                <a:lnTo>
                  <a:pt x="0" y="0"/>
                </a:lnTo>
                <a:lnTo>
                  <a:pt x="85201" y="91961"/>
                </a:lnTo>
                <a:lnTo>
                  <a:pt x="112886" y="98160"/>
                </a:lnTo>
                <a:lnTo>
                  <a:pt x="22079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2" name="bk object 22"/>
          <p:cNvSpPr/>
          <p:nvPr/>
        </p:nvSpPr>
        <p:spPr>
          <a:xfrm>
            <a:off x="8935677" y="331610"/>
            <a:ext cx="1240765" cy="433583"/>
          </a:xfrm>
          <a:custGeom>
            <a:avLst/>
            <a:gdLst/>
            <a:ahLst/>
            <a:cxnLst/>
            <a:rect l="l" t="t" r="r" b="b"/>
            <a:pathLst>
              <a:path w="2045969" h="715010">
                <a:moveTo>
                  <a:pt x="2523" y="0"/>
                </a:moveTo>
                <a:lnTo>
                  <a:pt x="2335" y="5413"/>
                </a:lnTo>
                <a:lnTo>
                  <a:pt x="1507" y="10826"/>
                </a:lnTo>
                <a:lnTo>
                  <a:pt x="0" y="16125"/>
                </a:lnTo>
                <a:lnTo>
                  <a:pt x="47875" y="30641"/>
                </a:lnTo>
                <a:lnTo>
                  <a:pt x="478116" y="165851"/>
                </a:lnTo>
                <a:lnTo>
                  <a:pt x="859539" y="292917"/>
                </a:lnTo>
                <a:lnTo>
                  <a:pt x="1239938" y="426433"/>
                </a:lnTo>
                <a:lnTo>
                  <a:pt x="1619246" y="566372"/>
                </a:lnTo>
                <a:lnTo>
                  <a:pt x="2001756" y="714441"/>
                </a:lnTo>
                <a:lnTo>
                  <a:pt x="2045598" y="714441"/>
                </a:lnTo>
                <a:lnTo>
                  <a:pt x="1629010" y="552763"/>
                </a:lnTo>
                <a:lnTo>
                  <a:pt x="1248014" y="412147"/>
                </a:lnTo>
                <a:lnTo>
                  <a:pt x="865916" y="278006"/>
                </a:lnTo>
                <a:lnTo>
                  <a:pt x="482786" y="150367"/>
                </a:lnTo>
                <a:lnTo>
                  <a:pt x="50613" y="14576"/>
                </a:lnTo>
                <a:lnTo>
                  <a:pt x="2523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3" name="bk object 23"/>
          <p:cNvSpPr/>
          <p:nvPr/>
        </p:nvSpPr>
        <p:spPr>
          <a:xfrm>
            <a:off x="7574564" y="0"/>
            <a:ext cx="1286591" cy="318063"/>
          </a:xfrm>
          <a:custGeom>
            <a:avLst/>
            <a:gdLst/>
            <a:ahLst/>
            <a:cxnLst/>
            <a:rect l="l" t="t" r="r" b="b"/>
            <a:pathLst>
              <a:path w="2121534" h="524510">
                <a:moveTo>
                  <a:pt x="81820" y="0"/>
                </a:moveTo>
                <a:lnTo>
                  <a:pt x="0" y="0"/>
                </a:lnTo>
                <a:lnTo>
                  <a:pt x="33952" y="6801"/>
                </a:lnTo>
                <a:lnTo>
                  <a:pt x="426863" y="89440"/>
                </a:lnTo>
                <a:lnTo>
                  <a:pt x="842472" y="184500"/>
                </a:lnTo>
                <a:lnTo>
                  <a:pt x="1168520" y="264527"/>
                </a:lnTo>
                <a:lnTo>
                  <a:pt x="1567498" y="369022"/>
                </a:lnTo>
                <a:lnTo>
                  <a:pt x="1965748" y="480577"/>
                </a:lnTo>
                <a:lnTo>
                  <a:pt x="2114760" y="524186"/>
                </a:lnTo>
                <a:lnTo>
                  <a:pt x="2116372" y="519086"/>
                </a:lnTo>
                <a:lnTo>
                  <a:pt x="2118613" y="514092"/>
                </a:lnTo>
                <a:lnTo>
                  <a:pt x="2121514" y="509327"/>
                </a:lnTo>
                <a:lnTo>
                  <a:pt x="2023628" y="480554"/>
                </a:lnTo>
                <a:lnTo>
                  <a:pt x="1631946" y="369815"/>
                </a:lnTo>
                <a:lnTo>
                  <a:pt x="1239389" y="265862"/>
                </a:lnTo>
                <a:lnTo>
                  <a:pt x="912049" y="184491"/>
                </a:lnTo>
                <a:lnTo>
                  <a:pt x="479574" y="84492"/>
                </a:lnTo>
                <a:lnTo>
                  <a:pt x="8182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4" name="bk object 24"/>
          <p:cNvSpPr/>
          <p:nvPr/>
        </p:nvSpPr>
        <p:spPr>
          <a:xfrm>
            <a:off x="8835938" y="263071"/>
            <a:ext cx="131487" cy="13321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5" name="bk object 25"/>
          <p:cNvSpPr/>
          <p:nvPr/>
        </p:nvSpPr>
        <p:spPr>
          <a:xfrm>
            <a:off x="8199739" y="414144"/>
            <a:ext cx="131484" cy="13320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6" name="bk object 26"/>
          <p:cNvSpPr/>
          <p:nvPr/>
        </p:nvSpPr>
        <p:spPr>
          <a:xfrm>
            <a:off x="9842648" y="444400"/>
            <a:ext cx="131487" cy="13321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7" name="bk object 27"/>
          <p:cNvSpPr/>
          <p:nvPr/>
        </p:nvSpPr>
        <p:spPr>
          <a:xfrm>
            <a:off x="155023" y="54759"/>
            <a:ext cx="661202" cy="661156"/>
          </a:xfrm>
          <a:custGeom>
            <a:avLst/>
            <a:gdLst/>
            <a:ahLst/>
            <a:cxnLst/>
            <a:rect l="l" t="t" r="r" b="b"/>
            <a:pathLst>
              <a:path w="1090295" h="1090295">
                <a:moveTo>
                  <a:pt x="544936" y="0"/>
                </a:moveTo>
                <a:lnTo>
                  <a:pt x="497916" y="2000"/>
                </a:lnTo>
                <a:lnTo>
                  <a:pt x="452007" y="7892"/>
                </a:lnTo>
                <a:lnTo>
                  <a:pt x="407372" y="17511"/>
                </a:lnTo>
                <a:lnTo>
                  <a:pt x="364176" y="30695"/>
                </a:lnTo>
                <a:lnTo>
                  <a:pt x="322580" y="47280"/>
                </a:lnTo>
                <a:lnTo>
                  <a:pt x="282750" y="67102"/>
                </a:lnTo>
                <a:lnTo>
                  <a:pt x="244849" y="89998"/>
                </a:lnTo>
                <a:lnTo>
                  <a:pt x="209039" y="115804"/>
                </a:lnTo>
                <a:lnTo>
                  <a:pt x="175486" y="144356"/>
                </a:lnTo>
                <a:lnTo>
                  <a:pt x="144351" y="175491"/>
                </a:lnTo>
                <a:lnTo>
                  <a:pt x="115800" y="209046"/>
                </a:lnTo>
                <a:lnTo>
                  <a:pt x="89995" y="244856"/>
                </a:lnTo>
                <a:lnTo>
                  <a:pt x="67100" y="282758"/>
                </a:lnTo>
                <a:lnTo>
                  <a:pt x="47279" y="322589"/>
                </a:lnTo>
                <a:lnTo>
                  <a:pt x="30694" y="364185"/>
                </a:lnTo>
                <a:lnTo>
                  <a:pt x="17511" y="407382"/>
                </a:lnTo>
                <a:lnTo>
                  <a:pt x="7891" y="452017"/>
                </a:lnTo>
                <a:lnTo>
                  <a:pt x="2000" y="497926"/>
                </a:lnTo>
                <a:lnTo>
                  <a:pt x="0" y="544946"/>
                </a:lnTo>
                <a:lnTo>
                  <a:pt x="2000" y="591966"/>
                </a:lnTo>
                <a:lnTo>
                  <a:pt x="7891" y="637875"/>
                </a:lnTo>
                <a:lnTo>
                  <a:pt x="17511" y="682510"/>
                </a:lnTo>
                <a:lnTo>
                  <a:pt x="30694" y="725708"/>
                </a:lnTo>
                <a:lnTo>
                  <a:pt x="47279" y="767304"/>
                </a:lnTo>
                <a:lnTo>
                  <a:pt x="67100" y="807134"/>
                </a:lnTo>
                <a:lnTo>
                  <a:pt x="89995" y="845037"/>
                </a:lnTo>
                <a:lnTo>
                  <a:pt x="115800" y="880847"/>
                </a:lnTo>
                <a:lnTo>
                  <a:pt x="144351" y="914401"/>
                </a:lnTo>
                <a:lnTo>
                  <a:pt x="175486" y="945536"/>
                </a:lnTo>
                <a:lnTo>
                  <a:pt x="209039" y="974089"/>
                </a:lnTo>
                <a:lnTo>
                  <a:pt x="244849" y="999894"/>
                </a:lnTo>
                <a:lnTo>
                  <a:pt x="282750" y="1022790"/>
                </a:lnTo>
                <a:lnTo>
                  <a:pt x="322580" y="1042612"/>
                </a:lnTo>
                <a:lnTo>
                  <a:pt x="364176" y="1059197"/>
                </a:lnTo>
                <a:lnTo>
                  <a:pt x="407372" y="1072381"/>
                </a:lnTo>
                <a:lnTo>
                  <a:pt x="452007" y="1082001"/>
                </a:lnTo>
                <a:lnTo>
                  <a:pt x="497916" y="1087893"/>
                </a:lnTo>
                <a:lnTo>
                  <a:pt x="544936" y="1089893"/>
                </a:lnTo>
                <a:lnTo>
                  <a:pt x="591956" y="1087893"/>
                </a:lnTo>
                <a:lnTo>
                  <a:pt x="637865" y="1082001"/>
                </a:lnTo>
                <a:lnTo>
                  <a:pt x="682500" y="1072381"/>
                </a:lnTo>
                <a:lnTo>
                  <a:pt x="725697" y="1059197"/>
                </a:lnTo>
                <a:lnTo>
                  <a:pt x="767293" y="1042612"/>
                </a:lnTo>
                <a:lnTo>
                  <a:pt x="807124" y="1022790"/>
                </a:lnTo>
                <a:lnTo>
                  <a:pt x="845026" y="999894"/>
                </a:lnTo>
                <a:lnTo>
                  <a:pt x="880836" y="974089"/>
                </a:lnTo>
                <a:lnTo>
                  <a:pt x="914391" y="945536"/>
                </a:lnTo>
                <a:lnTo>
                  <a:pt x="945526" y="914401"/>
                </a:lnTo>
                <a:lnTo>
                  <a:pt x="974078" y="880847"/>
                </a:lnTo>
                <a:lnTo>
                  <a:pt x="999884" y="845037"/>
                </a:lnTo>
                <a:lnTo>
                  <a:pt x="1022780" y="807134"/>
                </a:lnTo>
                <a:lnTo>
                  <a:pt x="1042602" y="767304"/>
                </a:lnTo>
                <a:lnTo>
                  <a:pt x="1059187" y="725708"/>
                </a:lnTo>
                <a:lnTo>
                  <a:pt x="1072371" y="682510"/>
                </a:lnTo>
                <a:lnTo>
                  <a:pt x="1081990" y="637875"/>
                </a:lnTo>
                <a:lnTo>
                  <a:pt x="1087882" y="591966"/>
                </a:lnTo>
                <a:lnTo>
                  <a:pt x="1089883" y="544946"/>
                </a:lnTo>
                <a:lnTo>
                  <a:pt x="1087882" y="497926"/>
                </a:lnTo>
                <a:lnTo>
                  <a:pt x="1081990" y="452017"/>
                </a:lnTo>
                <a:lnTo>
                  <a:pt x="1072371" y="407382"/>
                </a:lnTo>
                <a:lnTo>
                  <a:pt x="1059187" y="364185"/>
                </a:lnTo>
                <a:lnTo>
                  <a:pt x="1042602" y="322589"/>
                </a:lnTo>
                <a:lnTo>
                  <a:pt x="1022780" y="282758"/>
                </a:lnTo>
                <a:lnTo>
                  <a:pt x="999884" y="244856"/>
                </a:lnTo>
                <a:lnTo>
                  <a:pt x="974078" y="209046"/>
                </a:lnTo>
                <a:lnTo>
                  <a:pt x="945526" y="175491"/>
                </a:lnTo>
                <a:lnTo>
                  <a:pt x="914391" y="144356"/>
                </a:lnTo>
                <a:lnTo>
                  <a:pt x="880836" y="115804"/>
                </a:lnTo>
                <a:lnTo>
                  <a:pt x="845026" y="89998"/>
                </a:lnTo>
                <a:lnTo>
                  <a:pt x="807124" y="67102"/>
                </a:lnTo>
                <a:lnTo>
                  <a:pt x="767293" y="47280"/>
                </a:lnTo>
                <a:lnTo>
                  <a:pt x="725697" y="30695"/>
                </a:lnTo>
                <a:lnTo>
                  <a:pt x="682500" y="17511"/>
                </a:lnTo>
                <a:lnTo>
                  <a:pt x="637865" y="7892"/>
                </a:lnTo>
                <a:lnTo>
                  <a:pt x="591956" y="2000"/>
                </a:lnTo>
                <a:lnTo>
                  <a:pt x="5449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8" name="bk object 28"/>
          <p:cNvSpPr/>
          <p:nvPr/>
        </p:nvSpPr>
        <p:spPr>
          <a:xfrm>
            <a:off x="156699" y="60432"/>
            <a:ext cx="655426" cy="505204"/>
          </a:xfrm>
          <a:custGeom>
            <a:avLst/>
            <a:gdLst/>
            <a:ahLst/>
            <a:cxnLst/>
            <a:rect l="l" t="t" r="r" b="b"/>
            <a:pathLst>
              <a:path w="1080770" h="833119">
                <a:moveTo>
                  <a:pt x="540151" y="0"/>
                </a:moveTo>
                <a:lnTo>
                  <a:pt x="490986" y="2207"/>
                </a:lnTo>
                <a:lnTo>
                  <a:pt x="443058" y="8702"/>
                </a:lnTo>
                <a:lnTo>
                  <a:pt x="396558" y="19294"/>
                </a:lnTo>
                <a:lnTo>
                  <a:pt x="351675" y="33793"/>
                </a:lnTo>
                <a:lnTo>
                  <a:pt x="308601" y="52007"/>
                </a:lnTo>
                <a:lnTo>
                  <a:pt x="267527" y="73746"/>
                </a:lnTo>
                <a:lnTo>
                  <a:pt x="228642" y="98820"/>
                </a:lnTo>
                <a:lnTo>
                  <a:pt x="192139" y="127037"/>
                </a:lnTo>
                <a:lnTo>
                  <a:pt x="158207" y="158207"/>
                </a:lnTo>
                <a:lnTo>
                  <a:pt x="127037" y="192139"/>
                </a:lnTo>
                <a:lnTo>
                  <a:pt x="98820" y="228642"/>
                </a:lnTo>
                <a:lnTo>
                  <a:pt x="73746" y="267527"/>
                </a:lnTo>
                <a:lnTo>
                  <a:pt x="52007" y="308601"/>
                </a:lnTo>
                <a:lnTo>
                  <a:pt x="33793" y="351675"/>
                </a:lnTo>
                <a:lnTo>
                  <a:pt x="19294" y="396558"/>
                </a:lnTo>
                <a:lnTo>
                  <a:pt x="8702" y="443058"/>
                </a:lnTo>
                <a:lnTo>
                  <a:pt x="2207" y="490986"/>
                </a:lnTo>
                <a:lnTo>
                  <a:pt x="0" y="540151"/>
                </a:lnTo>
                <a:lnTo>
                  <a:pt x="2600" y="593388"/>
                </a:lnTo>
                <a:lnTo>
                  <a:pt x="10235" y="645145"/>
                </a:lnTo>
                <a:lnTo>
                  <a:pt x="22653" y="695183"/>
                </a:lnTo>
                <a:lnTo>
                  <a:pt x="39606" y="743262"/>
                </a:lnTo>
                <a:lnTo>
                  <a:pt x="60842" y="789144"/>
                </a:lnTo>
                <a:lnTo>
                  <a:pt x="86112" y="832592"/>
                </a:lnTo>
                <a:lnTo>
                  <a:pt x="132032" y="816057"/>
                </a:lnTo>
                <a:lnTo>
                  <a:pt x="178824" y="800802"/>
                </a:lnTo>
                <a:lnTo>
                  <a:pt x="226455" y="786858"/>
                </a:lnTo>
                <a:lnTo>
                  <a:pt x="274889" y="774255"/>
                </a:lnTo>
                <a:lnTo>
                  <a:pt x="324091" y="763024"/>
                </a:lnTo>
                <a:lnTo>
                  <a:pt x="374026" y="753194"/>
                </a:lnTo>
                <a:lnTo>
                  <a:pt x="424660" y="744797"/>
                </a:lnTo>
                <a:lnTo>
                  <a:pt x="475957" y="737862"/>
                </a:lnTo>
                <a:lnTo>
                  <a:pt x="527882" y="732420"/>
                </a:lnTo>
                <a:lnTo>
                  <a:pt x="580401" y="728500"/>
                </a:lnTo>
                <a:lnTo>
                  <a:pt x="633478" y="726134"/>
                </a:lnTo>
                <a:lnTo>
                  <a:pt x="685229" y="725357"/>
                </a:lnTo>
                <a:lnTo>
                  <a:pt x="1047322" y="725357"/>
                </a:lnTo>
                <a:lnTo>
                  <a:pt x="1049730" y="719325"/>
                </a:lnTo>
                <a:lnTo>
                  <a:pt x="1062841" y="676509"/>
                </a:lnTo>
                <a:lnTo>
                  <a:pt x="1072424" y="632271"/>
                </a:lnTo>
                <a:lnTo>
                  <a:pt x="1078303" y="586766"/>
                </a:lnTo>
                <a:lnTo>
                  <a:pt x="1080302" y="540151"/>
                </a:lnTo>
                <a:lnTo>
                  <a:pt x="1078094" y="490986"/>
                </a:lnTo>
                <a:lnTo>
                  <a:pt x="1071599" y="443058"/>
                </a:lnTo>
                <a:lnTo>
                  <a:pt x="1061007" y="396558"/>
                </a:lnTo>
                <a:lnTo>
                  <a:pt x="1046508" y="351675"/>
                </a:lnTo>
                <a:lnTo>
                  <a:pt x="1028294" y="308601"/>
                </a:lnTo>
                <a:lnTo>
                  <a:pt x="1006555" y="267527"/>
                </a:lnTo>
                <a:lnTo>
                  <a:pt x="981481" y="228642"/>
                </a:lnTo>
                <a:lnTo>
                  <a:pt x="953264" y="192139"/>
                </a:lnTo>
                <a:lnTo>
                  <a:pt x="922094" y="158207"/>
                </a:lnTo>
                <a:lnTo>
                  <a:pt x="888162" y="127037"/>
                </a:lnTo>
                <a:lnTo>
                  <a:pt x="851659" y="98820"/>
                </a:lnTo>
                <a:lnTo>
                  <a:pt x="812774" y="73746"/>
                </a:lnTo>
                <a:lnTo>
                  <a:pt x="771700" y="52007"/>
                </a:lnTo>
                <a:lnTo>
                  <a:pt x="728626" y="33793"/>
                </a:lnTo>
                <a:lnTo>
                  <a:pt x="683744" y="19294"/>
                </a:lnTo>
                <a:lnTo>
                  <a:pt x="637243" y="8702"/>
                </a:lnTo>
                <a:lnTo>
                  <a:pt x="589315" y="2207"/>
                </a:lnTo>
                <a:lnTo>
                  <a:pt x="540151" y="0"/>
                </a:lnTo>
                <a:close/>
              </a:path>
              <a:path w="1080770" h="833119">
                <a:moveTo>
                  <a:pt x="1047322" y="725357"/>
                </a:moveTo>
                <a:lnTo>
                  <a:pt x="685229" y="725357"/>
                </a:lnTo>
                <a:lnTo>
                  <a:pt x="736541" y="726085"/>
                </a:lnTo>
                <a:lnTo>
                  <a:pt x="787378" y="728291"/>
                </a:lnTo>
                <a:lnTo>
                  <a:pt x="837707" y="731950"/>
                </a:lnTo>
                <a:lnTo>
                  <a:pt x="887494" y="737033"/>
                </a:lnTo>
                <a:lnTo>
                  <a:pt x="936706" y="743514"/>
                </a:lnTo>
                <a:lnTo>
                  <a:pt x="985308" y="751366"/>
                </a:lnTo>
                <a:lnTo>
                  <a:pt x="1033266" y="760563"/>
                </a:lnTo>
                <a:lnTo>
                  <a:pt x="1047322" y="725357"/>
                </a:lnTo>
                <a:close/>
              </a:path>
            </a:pathLst>
          </a:custGeom>
          <a:solidFill>
            <a:srgbClr val="8BBA0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9" name="bk object 29"/>
          <p:cNvSpPr/>
          <p:nvPr/>
        </p:nvSpPr>
        <p:spPr>
          <a:xfrm>
            <a:off x="279313" y="527215"/>
            <a:ext cx="499463" cy="190222"/>
          </a:xfrm>
          <a:custGeom>
            <a:avLst/>
            <a:gdLst/>
            <a:ahLst/>
            <a:cxnLst/>
            <a:rect l="l" t="t" r="r" b="b"/>
            <a:pathLst>
              <a:path w="823594" h="313690">
                <a:moveTo>
                  <a:pt x="702693" y="0"/>
                </a:moveTo>
                <a:lnTo>
                  <a:pt x="644798" y="496"/>
                </a:lnTo>
                <a:lnTo>
                  <a:pt x="588444" y="3425"/>
                </a:lnTo>
                <a:lnTo>
                  <a:pt x="533637" y="8639"/>
                </a:lnTo>
                <a:lnTo>
                  <a:pt x="480388" y="15992"/>
                </a:lnTo>
                <a:lnTo>
                  <a:pt x="428705" y="25337"/>
                </a:lnTo>
                <a:lnTo>
                  <a:pt x="378597" y="36527"/>
                </a:lnTo>
                <a:lnTo>
                  <a:pt x="330074" y="49415"/>
                </a:lnTo>
                <a:lnTo>
                  <a:pt x="283143" y="63854"/>
                </a:lnTo>
                <a:lnTo>
                  <a:pt x="237816" y="79697"/>
                </a:lnTo>
                <a:lnTo>
                  <a:pt x="194099" y="96797"/>
                </a:lnTo>
                <a:lnTo>
                  <a:pt x="152003" y="115008"/>
                </a:lnTo>
                <a:lnTo>
                  <a:pt x="111535" y="134182"/>
                </a:lnTo>
                <a:lnTo>
                  <a:pt x="72707" y="154173"/>
                </a:lnTo>
                <a:lnTo>
                  <a:pt x="35525" y="174834"/>
                </a:lnTo>
                <a:lnTo>
                  <a:pt x="0" y="196017"/>
                </a:lnTo>
                <a:lnTo>
                  <a:pt x="40984" y="225644"/>
                </a:lnTo>
                <a:lnTo>
                  <a:pt x="84720" y="251411"/>
                </a:lnTo>
                <a:lnTo>
                  <a:pt x="130960" y="273065"/>
                </a:lnTo>
                <a:lnTo>
                  <a:pt x="179456" y="290350"/>
                </a:lnTo>
                <a:lnTo>
                  <a:pt x="229962" y="303013"/>
                </a:lnTo>
                <a:lnTo>
                  <a:pt x="282229" y="310797"/>
                </a:lnTo>
                <a:lnTo>
                  <a:pt x="336010" y="313448"/>
                </a:lnTo>
                <a:lnTo>
                  <a:pt x="384985" y="311257"/>
                </a:lnTo>
                <a:lnTo>
                  <a:pt x="432733" y="304809"/>
                </a:lnTo>
                <a:lnTo>
                  <a:pt x="479065" y="294293"/>
                </a:lnTo>
                <a:lnTo>
                  <a:pt x="523793" y="279898"/>
                </a:lnTo>
                <a:lnTo>
                  <a:pt x="566729" y="261811"/>
                </a:lnTo>
                <a:lnTo>
                  <a:pt x="607683" y="240223"/>
                </a:lnTo>
                <a:lnTo>
                  <a:pt x="646468" y="215321"/>
                </a:lnTo>
                <a:lnTo>
                  <a:pt x="682895" y="187295"/>
                </a:lnTo>
                <a:lnTo>
                  <a:pt x="716776" y="156332"/>
                </a:lnTo>
                <a:lnTo>
                  <a:pt x="747921" y="122622"/>
                </a:lnTo>
                <a:lnTo>
                  <a:pt x="776143" y="86352"/>
                </a:lnTo>
                <a:lnTo>
                  <a:pt x="801254" y="47713"/>
                </a:lnTo>
                <a:lnTo>
                  <a:pt x="823063" y="6892"/>
                </a:lnTo>
                <a:lnTo>
                  <a:pt x="762117" y="2083"/>
                </a:lnTo>
                <a:lnTo>
                  <a:pt x="702693" y="0"/>
                </a:lnTo>
                <a:close/>
              </a:path>
            </a:pathLst>
          </a:custGeom>
          <a:solidFill>
            <a:srgbClr val="0036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30" name="bk object 30"/>
          <p:cNvSpPr/>
          <p:nvPr/>
        </p:nvSpPr>
        <p:spPr>
          <a:xfrm>
            <a:off x="359723" y="269163"/>
            <a:ext cx="184459" cy="185216"/>
          </a:xfrm>
          <a:custGeom>
            <a:avLst/>
            <a:gdLst/>
            <a:ahLst/>
            <a:cxnLst/>
            <a:rect l="l" t="t" r="r" b="b"/>
            <a:pathLst>
              <a:path w="304165" h="305434">
                <a:moveTo>
                  <a:pt x="296486" y="271510"/>
                </a:moveTo>
                <a:lnTo>
                  <a:pt x="182266" y="271510"/>
                </a:lnTo>
                <a:lnTo>
                  <a:pt x="191265" y="280753"/>
                </a:lnTo>
                <a:lnTo>
                  <a:pt x="233786" y="303533"/>
                </a:lnTo>
                <a:lnTo>
                  <a:pt x="245656" y="305193"/>
                </a:lnTo>
                <a:lnTo>
                  <a:pt x="257601" y="304982"/>
                </a:lnTo>
                <a:lnTo>
                  <a:pt x="296072" y="290597"/>
                </a:lnTo>
                <a:lnTo>
                  <a:pt x="303603" y="284075"/>
                </a:lnTo>
                <a:lnTo>
                  <a:pt x="300255" y="277597"/>
                </a:lnTo>
                <a:lnTo>
                  <a:pt x="296486" y="271510"/>
                </a:lnTo>
                <a:close/>
              </a:path>
              <a:path w="304165" h="305434">
                <a:moveTo>
                  <a:pt x="151037" y="275646"/>
                </a:moveTo>
                <a:lnTo>
                  <a:pt x="139158" y="275646"/>
                </a:lnTo>
                <a:lnTo>
                  <a:pt x="140843" y="275698"/>
                </a:lnTo>
                <a:lnTo>
                  <a:pt x="142456" y="275834"/>
                </a:lnTo>
                <a:lnTo>
                  <a:pt x="144205" y="275834"/>
                </a:lnTo>
                <a:lnTo>
                  <a:pt x="151037" y="275646"/>
                </a:lnTo>
                <a:close/>
              </a:path>
              <a:path w="304165" h="305434">
                <a:moveTo>
                  <a:pt x="144163" y="0"/>
                </a:moveTo>
                <a:lnTo>
                  <a:pt x="105406" y="4464"/>
                </a:lnTo>
                <a:lnTo>
                  <a:pt x="54980" y="27647"/>
                </a:lnTo>
                <a:lnTo>
                  <a:pt x="18826" y="66940"/>
                </a:lnTo>
                <a:lnTo>
                  <a:pt x="1176" y="118009"/>
                </a:lnTo>
                <a:lnTo>
                  <a:pt x="0" y="136927"/>
                </a:lnTo>
                <a:lnTo>
                  <a:pt x="1127" y="155691"/>
                </a:lnTo>
                <a:lnTo>
                  <a:pt x="18062" y="206548"/>
                </a:lnTo>
                <a:lnTo>
                  <a:pt x="52758" y="246172"/>
                </a:lnTo>
                <a:lnTo>
                  <a:pt x="101279" y="270317"/>
                </a:lnTo>
                <a:lnTo>
                  <a:pt x="138843" y="275782"/>
                </a:lnTo>
                <a:lnTo>
                  <a:pt x="139158" y="275646"/>
                </a:lnTo>
                <a:lnTo>
                  <a:pt x="151037" y="275646"/>
                </a:lnTo>
                <a:lnTo>
                  <a:pt x="154074" y="275562"/>
                </a:lnTo>
                <a:lnTo>
                  <a:pt x="163707" y="274748"/>
                </a:lnTo>
                <a:lnTo>
                  <a:pt x="173103" y="273396"/>
                </a:lnTo>
                <a:lnTo>
                  <a:pt x="182266" y="271510"/>
                </a:lnTo>
                <a:lnTo>
                  <a:pt x="296486" y="271510"/>
                </a:lnTo>
                <a:lnTo>
                  <a:pt x="292002" y="264266"/>
                </a:lnTo>
                <a:lnTo>
                  <a:pt x="286116" y="255073"/>
                </a:lnTo>
                <a:lnTo>
                  <a:pt x="257745" y="255073"/>
                </a:lnTo>
                <a:lnTo>
                  <a:pt x="250320" y="253964"/>
                </a:lnTo>
                <a:lnTo>
                  <a:pt x="242674" y="251102"/>
                </a:lnTo>
                <a:lnTo>
                  <a:pt x="234841" y="246505"/>
                </a:lnTo>
                <a:lnTo>
                  <a:pt x="241573" y="240896"/>
                </a:lnTo>
                <a:lnTo>
                  <a:pt x="247933" y="234923"/>
                </a:lnTo>
                <a:lnTo>
                  <a:pt x="253899" y="228610"/>
                </a:lnTo>
                <a:lnTo>
                  <a:pt x="259475" y="221951"/>
                </a:lnTo>
                <a:lnTo>
                  <a:pt x="144917" y="221951"/>
                </a:lnTo>
                <a:lnTo>
                  <a:pt x="135218" y="221253"/>
                </a:lnTo>
                <a:lnTo>
                  <a:pt x="100451" y="204665"/>
                </a:lnTo>
                <a:lnTo>
                  <a:pt x="77177" y="170305"/>
                </a:lnTo>
                <a:lnTo>
                  <a:pt x="71505" y="137283"/>
                </a:lnTo>
                <a:lnTo>
                  <a:pt x="72124" y="125926"/>
                </a:lnTo>
                <a:lnTo>
                  <a:pt x="86781" y="85605"/>
                </a:lnTo>
                <a:lnTo>
                  <a:pt x="116854" y="59618"/>
                </a:lnTo>
                <a:lnTo>
                  <a:pt x="144917" y="53443"/>
                </a:lnTo>
                <a:lnTo>
                  <a:pt x="260090" y="53443"/>
                </a:lnTo>
                <a:lnTo>
                  <a:pt x="259208" y="52177"/>
                </a:lnTo>
                <a:lnTo>
                  <a:pt x="217773" y="17873"/>
                </a:lnTo>
                <a:lnTo>
                  <a:pt x="164029" y="1115"/>
                </a:lnTo>
                <a:lnTo>
                  <a:pt x="144163" y="0"/>
                </a:lnTo>
                <a:close/>
              </a:path>
              <a:path w="304165" h="305434">
                <a:moveTo>
                  <a:pt x="279719" y="245165"/>
                </a:moveTo>
                <a:lnTo>
                  <a:pt x="276012" y="250714"/>
                </a:lnTo>
                <a:lnTo>
                  <a:pt x="271101" y="253028"/>
                </a:lnTo>
                <a:lnTo>
                  <a:pt x="264913" y="254411"/>
                </a:lnTo>
                <a:lnTo>
                  <a:pt x="257745" y="255073"/>
                </a:lnTo>
                <a:lnTo>
                  <a:pt x="286116" y="255073"/>
                </a:lnTo>
                <a:lnTo>
                  <a:pt x="283572" y="251102"/>
                </a:lnTo>
                <a:lnTo>
                  <a:pt x="279719" y="245165"/>
                </a:lnTo>
                <a:close/>
              </a:path>
              <a:path w="304165" h="305434">
                <a:moveTo>
                  <a:pt x="155492" y="162340"/>
                </a:moveTo>
                <a:lnTo>
                  <a:pt x="120258" y="198705"/>
                </a:lnTo>
                <a:lnTo>
                  <a:pt x="127094" y="201318"/>
                </a:lnTo>
                <a:lnTo>
                  <a:pt x="133638" y="205264"/>
                </a:lnTo>
                <a:lnTo>
                  <a:pt x="149492" y="221626"/>
                </a:lnTo>
                <a:lnTo>
                  <a:pt x="147964" y="221731"/>
                </a:lnTo>
                <a:lnTo>
                  <a:pt x="146477" y="221951"/>
                </a:lnTo>
                <a:lnTo>
                  <a:pt x="259475" y="221951"/>
                </a:lnTo>
                <a:lnTo>
                  <a:pt x="261342" y="219878"/>
                </a:lnTo>
                <a:lnTo>
                  <a:pt x="263133" y="217679"/>
                </a:lnTo>
                <a:lnTo>
                  <a:pt x="264756" y="215302"/>
                </a:lnTo>
                <a:lnTo>
                  <a:pt x="274633" y="198130"/>
                </a:lnTo>
                <a:lnTo>
                  <a:pt x="195460" y="198130"/>
                </a:lnTo>
                <a:lnTo>
                  <a:pt x="193428" y="194894"/>
                </a:lnTo>
                <a:lnTo>
                  <a:pt x="165370" y="166664"/>
                </a:lnTo>
                <a:lnTo>
                  <a:pt x="155492" y="162340"/>
                </a:lnTo>
                <a:close/>
              </a:path>
              <a:path w="304165" h="305434">
                <a:moveTo>
                  <a:pt x="260090" y="53443"/>
                </a:moveTo>
                <a:lnTo>
                  <a:pt x="144917" y="53443"/>
                </a:lnTo>
                <a:lnTo>
                  <a:pt x="154608" y="54128"/>
                </a:lnTo>
                <a:lnTo>
                  <a:pt x="163892" y="56186"/>
                </a:lnTo>
                <a:lnTo>
                  <a:pt x="196037" y="77504"/>
                </a:lnTo>
                <a:lnTo>
                  <a:pt x="214437" y="115051"/>
                </a:lnTo>
                <a:lnTo>
                  <a:pt x="216810" y="137283"/>
                </a:lnTo>
                <a:lnTo>
                  <a:pt x="216217" y="148827"/>
                </a:lnTo>
                <a:lnTo>
                  <a:pt x="204004" y="186957"/>
                </a:lnTo>
                <a:lnTo>
                  <a:pt x="195460" y="198130"/>
                </a:lnTo>
                <a:lnTo>
                  <a:pt x="274633" y="198130"/>
                </a:lnTo>
                <a:lnTo>
                  <a:pt x="274991" y="197508"/>
                </a:lnTo>
                <a:lnTo>
                  <a:pt x="282369" y="178541"/>
                </a:lnTo>
                <a:lnTo>
                  <a:pt x="286835" y="158361"/>
                </a:lnTo>
                <a:lnTo>
                  <a:pt x="288336" y="136927"/>
                </a:lnTo>
                <a:lnTo>
                  <a:pt x="287158" y="118009"/>
                </a:lnTo>
                <a:lnTo>
                  <a:pt x="283626" y="100037"/>
                </a:lnTo>
                <a:lnTo>
                  <a:pt x="277739" y="83013"/>
                </a:lnTo>
                <a:lnTo>
                  <a:pt x="269499" y="66940"/>
                </a:lnTo>
                <a:lnTo>
                  <a:pt x="260090" y="53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31" name="bk object 31"/>
          <p:cNvSpPr/>
          <p:nvPr/>
        </p:nvSpPr>
        <p:spPr>
          <a:xfrm>
            <a:off x="213698" y="268469"/>
            <a:ext cx="139787" cy="167503"/>
          </a:xfrm>
          <a:custGeom>
            <a:avLst/>
            <a:gdLst/>
            <a:ahLst/>
            <a:cxnLst/>
            <a:rect l="l" t="t" r="r" b="b"/>
            <a:pathLst>
              <a:path w="230504" h="276225">
                <a:moveTo>
                  <a:pt x="29768" y="173628"/>
                </a:moveTo>
                <a:lnTo>
                  <a:pt x="0" y="232799"/>
                </a:lnTo>
                <a:lnTo>
                  <a:pt x="12537" y="242346"/>
                </a:lnTo>
                <a:lnTo>
                  <a:pt x="26194" y="250822"/>
                </a:lnTo>
                <a:lnTo>
                  <a:pt x="73327" y="269634"/>
                </a:lnTo>
                <a:lnTo>
                  <a:pt x="122865" y="276159"/>
                </a:lnTo>
                <a:lnTo>
                  <a:pt x="137544" y="275564"/>
                </a:lnTo>
                <a:lnTo>
                  <a:pt x="177450" y="266662"/>
                </a:lnTo>
                <a:lnTo>
                  <a:pt x="216056" y="238317"/>
                </a:lnTo>
                <a:lnTo>
                  <a:pt x="225975" y="219103"/>
                </a:lnTo>
                <a:lnTo>
                  <a:pt x="123619" y="219103"/>
                </a:lnTo>
                <a:lnTo>
                  <a:pt x="112577" y="218388"/>
                </a:lnTo>
                <a:lnTo>
                  <a:pt x="74741" y="207690"/>
                </a:lnTo>
                <a:lnTo>
                  <a:pt x="37467" y="184251"/>
                </a:lnTo>
                <a:lnTo>
                  <a:pt x="29768" y="173628"/>
                </a:lnTo>
                <a:close/>
              </a:path>
              <a:path w="230504" h="276225">
                <a:moveTo>
                  <a:pt x="123242" y="0"/>
                </a:moveTo>
                <a:lnTo>
                  <a:pt x="79702" y="5667"/>
                </a:lnTo>
                <a:lnTo>
                  <a:pt x="37078" y="30051"/>
                </a:lnTo>
                <a:lnTo>
                  <a:pt x="17553" y="70178"/>
                </a:lnTo>
                <a:lnTo>
                  <a:pt x="16776" y="81526"/>
                </a:lnTo>
                <a:lnTo>
                  <a:pt x="16800" y="83221"/>
                </a:lnTo>
                <a:lnTo>
                  <a:pt x="29475" y="124195"/>
                </a:lnTo>
                <a:lnTo>
                  <a:pt x="60102" y="147775"/>
                </a:lnTo>
                <a:lnTo>
                  <a:pt x="105368" y="163188"/>
                </a:lnTo>
                <a:lnTo>
                  <a:pt x="113989" y="165578"/>
                </a:lnTo>
                <a:lnTo>
                  <a:pt x="121585" y="167799"/>
                </a:lnTo>
                <a:lnTo>
                  <a:pt x="157094" y="190570"/>
                </a:lnTo>
                <a:lnTo>
                  <a:pt x="157094" y="204014"/>
                </a:lnTo>
                <a:lnTo>
                  <a:pt x="154120" y="209595"/>
                </a:lnTo>
                <a:lnTo>
                  <a:pt x="142205" y="217197"/>
                </a:lnTo>
                <a:lnTo>
                  <a:pt x="134016" y="219103"/>
                </a:lnTo>
                <a:lnTo>
                  <a:pt x="225975" y="219103"/>
                </a:lnTo>
                <a:lnTo>
                  <a:pt x="226610" y="217532"/>
                </a:lnTo>
                <a:lnTo>
                  <a:pt x="229249" y="205681"/>
                </a:lnTo>
                <a:lnTo>
                  <a:pt x="230129" y="192852"/>
                </a:lnTo>
                <a:lnTo>
                  <a:pt x="229320" y="180170"/>
                </a:lnTo>
                <a:lnTo>
                  <a:pt x="210412" y="141941"/>
                </a:lnTo>
                <a:lnTo>
                  <a:pt x="176558" y="121150"/>
                </a:lnTo>
                <a:lnTo>
                  <a:pt x="140362" y="109169"/>
                </a:lnTo>
                <a:lnTo>
                  <a:pt x="131616" y="106448"/>
                </a:lnTo>
                <a:lnTo>
                  <a:pt x="91923" y="86416"/>
                </a:lnTo>
                <a:lnTo>
                  <a:pt x="89766" y="81526"/>
                </a:lnTo>
                <a:lnTo>
                  <a:pt x="89766" y="69610"/>
                </a:lnTo>
                <a:lnTo>
                  <a:pt x="92238" y="64982"/>
                </a:lnTo>
                <a:lnTo>
                  <a:pt x="102133" y="58636"/>
                </a:lnTo>
                <a:lnTo>
                  <a:pt x="108918" y="57055"/>
                </a:lnTo>
                <a:lnTo>
                  <a:pt x="217071" y="57055"/>
                </a:lnTo>
                <a:lnTo>
                  <a:pt x="229752" y="30051"/>
                </a:lnTo>
                <a:lnTo>
                  <a:pt x="193952" y="12612"/>
                </a:lnTo>
                <a:lnTo>
                  <a:pt x="151963" y="2045"/>
                </a:lnTo>
                <a:lnTo>
                  <a:pt x="137651" y="511"/>
                </a:lnTo>
                <a:lnTo>
                  <a:pt x="123242" y="0"/>
                </a:lnTo>
                <a:close/>
              </a:path>
              <a:path w="230504" h="276225">
                <a:moveTo>
                  <a:pt x="217071" y="57055"/>
                </a:moveTo>
                <a:lnTo>
                  <a:pt x="117546" y="57055"/>
                </a:lnTo>
                <a:lnTo>
                  <a:pt x="126208" y="57556"/>
                </a:lnTo>
                <a:lnTo>
                  <a:pt x="135845" y="59055"/>
                </a:lnTo>
                <a:lnTo>
                  <a:pt x="183928" y="75958"/>
                </a:lnTo>
                <a:lnTo>
                  <a:pt x="200967" y="91348"/>
                </a:lnTo>
                <a:lnTo>
                  <a:pt x="217071" y="570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32" name="bk object 32"/>
          <p:cNvSpPr/>
          <p:nvPr/>
        </p:nvSpPr>
        <p:spPr>
          <a:xfrm>
            <a:off x="544957" y="271699"/>
            <a:ext cx="191005" cy="161727"/>
          </a:xfrm>
          <a:custGeom>
            <a:avLst/>
            <a:gdLst/>
            <a:ahLst/>
            <a:cxnLst/>
            <a:rect l="l" t="t" r="r" b="b"/>
            <a:pathLst>
              <a:path w="314959" h="266700">
                <a:moveTo>
                  <a:pt x="80269" y="0"/>
                </a:moveTo>
                <a:lnTo>
                  <a:pt x="0" y="20"/>
                </a:lnTo>
                <a:lnTo>
                  <a:pt x="4575" y="5287"/>
                </a:lnTo>
                <a:lnTo>
                  <a:pt x="4547" y="253196"/>
                </a:lnTo>
                <a:lnTo>
                  <a:pt x="0" y="266651"/>
                </a:lnTo>
                <a:lnTo>
                  <a:pt x="71139" y="266651"/>
                </a:lnTo>
                <a:lnTo>
                  <a:pt x="66584" y="253196"/>
                </a:lnTo>
                <a:lnTo>
                  <a:pt x="66584" y="97756"/>
                </a:lnTo>
                <a:lnTo>
                  <a:pt x="128644" y="97756"/>
                </a:lnTo>
                <a:lnTo>
                  <a:pt x="86496" y="12711"/>
                </a:lnTo>
                <a:lnTo>
                  <a:pt x="80269" y="0"/>
                </a:lnTo>
                <a:close/>
              </a:path>
              <a:path w="314959" h="266700">
                <a:moveTo>
                  <a:pt x="310199" y="174005"/>
                </a:moveTo>
                <a:lnTo>
                  <a:pt x="248191" y="174005"/>
                </a:lnTo>
                <a:lnTo>
                  <a:pt x="248163" y="253196"/>
                </a:lnTo>
                <a:lnTo>
                  <a:pt x="243626" y="266651"/>
                </a:lnTo>
                <a:lnTo>
                  <a:pt x="314765" y="266651"/>
                </a:lnTo>
                <a:lnTo>
                  <a:pt x="310199" y="253196"/>
                </a:lnTo>
                <a:lnTo>
                  <a:pt x="310199" y="174005"/>
                </a:lnTo>
                <a:close/>
              </a:path>
              <a:path w="314959" h="266700">
                <a:moveTo>
                  <a:pt x="128644" y="97756"/>
                </a:moveTo>
                <a:lnTo>
                  <a:pt x="66584" y="97756"/>
                </a:lnTo>
                <a:lnTo>
                  <a:pt x="135043" y="240024"/>
                </a:lnTo>
                <a:lnTo>
                  <a:pt x="179931" y="240024"/>
                </a:lnTo>
                <a:lnTo>
                  <a:pt x="220174" y="155942"/>
                </a:lnTo>
                <a:lnTo>
                  <a:pt x="157482" y="155942"/>
                </a:lnTo>
                <a:lnTo>
                  <a:pt x="128644" y="97756"/>
                </a:lnTo>
                <a:close/>
              </a:path>
              <a:path w="314959" h="266700">
                <a:moveTo>
                  <a:pt x="310032" y="97756"/>
                </a:moveTo>
                <a:lnTo>
                  <a:pt x="248023" y="97756"/>
                </a:lnTo>
                <a:lnTo>
                  <a:pt x="248201" y="174005"/>
                </a:lnTo>
                <a:lnTo>
                  <a:pt x="310032" y="174005"/>
                </a:lnTo>
                <a:lnTo>
                  <a:pt x="310032" y="97756"/>
                </a:lnTo>
                <a:close/>
              </a:path>
              <a:path w="314959" h="266700">
                <a:moveTo>
                  <a:pt x="314597" y="0"/>
                </a:moveTo>
                <a:lnTo>
                  <a:pt x="234327" y="0"/>
                </a:lnTo>
                <a:lnTo>
                  <a:pt x="227989" y="12931"/>
                </a:lnTo>
                <a:lnTo>
                  <a:pt x="157482" y="155942"/>
                </a:lnTo>
                <a:lnTo>
                  <a:pt x="220174" y="155942"/>
                </a:lnTo>
                <a:lnTo>
                  <a:pt x="248023" y="97756"/>
                </a:lnTo>
                <a:lnTo>
                  <a:pt x="310032" y="97756"/>
                </a:lnTo>
                <a:lnTo>
                  <a:pt x="310112" y="5287"/>
                </a:lnTo>
                <a:lnTo>
                  <a:pt x="3145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33" name="bk object 33"/>
          <p:cNvSpPr/>
          <p:nvPr/>
        </p:nvSpPr>
        <p:spPr>
          <a:xfrm>
            <a:off x="0" y="764849"/>
            <a:ext cx="12192000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3978">
            <a:solidFill>
              <a:srgbClr val="E2E3E4"/>
            </a:solidFill>
          </a:ln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34" name="bk object 34"/>
          <p:cNvSpPr/>
          <p:nvPr/>
        </p:nvSpPr>
        <p:spPr>
          <a:xfrm>
            <a:off x="-10947" y="862620"/>
            <a:ext cx="7490480" cy="600486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35" name="bk object 35"/>
          <p:cNvSpPr/>
          <p:nvPr/>
        </p:nvSpPr>
        <p:spPr>
          <a:xfrm>
            <a:off x="0" y="6776212"/>
            <a:ext cx="12192000" cy="81634"/>
          </a:xfrm>
          <a:custGeom>
            <a:avLst/>
            <a:gdLst/>
            <a:ahLst/>
            <a:cxnLst/>
            <a:rect l="l" t="t" r="r" b="b"/>
            <a:pathLst>
              <a:path w="20104100" h="134620">
                <a:moveTo>
                  <a:pt x="0" y="0"/>
                </a:moveTo>
                <a:lnTo>
                  <a:pt x="20104099" y="0"/>
                </a:lnTo>
                <a:lnTo>
                  <a:pt x="20104099" y="134079"/>
                </a:lnTo>
                <a:lnTo>
                  <a:pt x="0" y="134079"/>
                </a:lnTo>
                <a:lnTo>
                  <a:pt x="0" y="0"/>
                </a:lnTo>
                <a:close/>
              </a:path>
            </a:pathLst>
          </a:custGeom>
          <a:solidFill>
            <a:srgbClr val="E67424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28202" y="1849601"/>
            <a:ext cx="2794224" cy="17389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3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66464" y="1891007"/>
            <a:ext cx="945907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1"/>
            <a:ext cx="3901440" cy="2770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1" y="6377941"/>
            <a:ext cx="2804160" cy="2770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1" y="6377941"/>
            <a:ext cx="2804160" cy="2770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  <p:grpSp>
        <p:nvGrpSpPr>
          <p:cNvPr id="37" name="Grupo 36">
            <a:extLst>
              <a:ext uri="{FF2B5EF4-FFF2-40B4-BE49-F238E27FC236}">
                <a16:creationId xmlns:a16="http://schemas.microsoft.com/office/drawing/2014/main" id="{1A2DA702-B5C9-40FA-A6B3-6FB88627BCE2}"/>
              </a:ext>
            </a:extLst>
          </p:cNvPr>
          <p:cNvGrpSpPr/>
          <p:nvPr userDrawn="1"/>
        </p:nvGrpSpPr>
        <p:grpSpPr>
          <a:xfrm>
            <a:off x="10828693" y="46703"/>
            <a:ext cx="1256502" cy="655546"/>
            <a:chOff x="185069" y="298957"/>
            <a:chExt cx="1256502" cy="655546"/>
          </a:xfrm>
        </p:grpSpPr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57F3B2C7-304D-4A7D-96C7-502B3816C3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785" y="312197"/>
              <a:ext cx="621786" cy="642306"/>
            </a:xfrm>
            <a:prstGeom prst="rect">
              <a:avLst/>
            </a:prstGeom>
          </p:spPr>
        </p:pic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35316CA7-A86A-4E15-B03F-05704BB6E0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069" y="298957"/>
              <a:ext cx="625518" cy="6463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465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7109">
        <a:defRPr>
          <a:latin typeface="+mn-lt"/>
          <a:ea typeface="+mn-ea"/>
          <a:cs typeface="+mn-cs"/>
        </a:defRPr>
      </a:lvl2pPr>
      <a:lvl3pPr marL="554218">
        <a:defRPr>
          <a:latin typeface="+mn-lt"/>
          <a:ea typeface="+mn-ea"/>
          <a:cs typeface="+mn-cs"/>
        </a:defRPr>
      </a:lvl3pPr>
      <a:lvl4pPr marL="831327">
        <a:defRPr>
          <a:latin typeface="+mn-lt"/>
          <a:ea typeface="+mn-ea"/>
          <a:cs typeface="+mn-cs"/>
        </a:defRPr>
      </a:lvl4pPr>
      <a:lvl5pPr marL="1108436">
        <a:defRPr>
          <a:latin typeface="+mn-lt"/>
          <a:ea typeface="+mn-ea"/>
          <a:cs typeface="+mn-cs"/>
        </a:defRPr>
      </a:lvl5pPr>
      <a:lvl6pPr marL="1385545">
        <a:defRPr>
          <a:latin typeface="+mn-lt"/>
          <a:ea typeface="+mn-ea"/>
          <a:cs typeface="+mn-cs"/>
        </a:defRPr>
      </a:lvl6pPr>
      <a:lvl7pPr marL="1662654">
        <a:defRPr>
          <a:latin typeface="+mn-lt"/>
          <a:ea typeface="+mn-ea"/>
          <a:cs typeface="+mn-cs"/>
        </a:defRPr>
      </a:lvl7pPr>
      <a:lvl8pPr marL="1939762">
        <a:defRPr>
          <a:latin typeface="+mn-lt"/>
          <a:ea typeface="+mn-ea"/>
          <a:cs typeface="+mn-cs"/>
        </a:defRPr>
      </a:lvl8pPr>
      <a:lvl9pPr marL="221687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109">
        <a:defRPr>
          <a:latin typeface="+mn-lt"/>
          <a:ea typeface="+mn-ea"/>
          <a:cs typeface="+mn-cs"/>
        </a:defRPr>
      </a:lvl2pPr>
      <a:lvl3pPr marL="554218">
        <a:defRPr>
          <a:latin typeface="+mn-lt"/>
          <a:ea typeface="+mn-ea"/>
          <a:cs typeface="+mn-cs"/>
        </a:defRPr>
      </a:lvl3pPr>
      <a:lvl4pPr marL="831327">
        <a:defRPr>
          <a:latin typeface="+mn-lt"/>
          <a:ea typeface="+mn-ea"/>
          <a:cs typeface="+mn-cs"/>
        </a:defRPr>
      </a:lvl4pPr>
      <a:lvl5pPr marL="1108436">
        <a:defRPr>
          <a:latin typeface="+mn-lt"/>
          <a:ea typeface="+mn-ea"/>
          <a:cs typeface="+mn-cs"/>
        </a:defRPr>
      </a:lvl5pPr>
      <a:lvl6pPr marL="1385545">
        <a:defRPr>
          <a:latin typeface="+mn-lt"/>
          <a:ea typeface="+mn-ea"/>
          <a:cs typeface="+mn-cs"/>
        </a:defRPr>
      </a:lvl6pPr>
      <a:lvl7pPr marL="1662654">
        <a:defRPr>
          <a:latin typeface="+mn-lt"/>
          <a:ea typeface="+mn-ea"/>
          <a:cs typeface="+mn-cs"/>
        </a:defRPr>
      </a:lvl7pPr>
      <a:lvl8pPr marL="1939762">
        <a:defRPr>
          <a:latin typeface="+mn-lt"/>
          <a:ea typeface="+mn-ea"/>
          <a:cs typeface="+mn-cs"/>
        </a:defRPr>
      </a:lvl8pPr>
      <a:lvl9pPr marL="221687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Object 30" hidden="1">
            <a:extLst>
              <a:ext uri="{FF2B5EF4-FFF2-40B4-BE49-F238E27FC236}">
                <a16:creationId xmlns:a16="http://schemas.microsoft.com/office/drawing/2014/main" id="{93833838-B00F-439F-93A0-24BA7614678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0946282"/>
              </p:ext>
            </p:extLst>
          </p:nvPr>
        </p:nvGraphicFramePr>
        <p:xfrm>
          <a:off x="962" y="2616"/>
          <a:ext cx="963" cy="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5" imgW="421" imgH="423" progId="TCLayout.ActiveDocument.1">
                  <p:embed/>
                </p:oleObj>
              </mc:Choice>
              <mc:Fallback>
                <p:oleObj name="Diapositiva de think-cell" r:id="rId5" imgW="421" imgH="423" progId="TCLayout.ActiveDocument.1">
                  <p:embed/>
                  <p:pic>
                    <p:nvPicPr>
                      <p:cNvPr id="31" name="Object 30" hidden="1">
                        <a:extLst>
                          <a:ext uri="{FF2B5EF4-FFF2-40B4-BE49-F238E27FC236}">
                            <a16:creationId xmlns:a16="http://schemas.microsoft.com/office/drawing/2014/main" id="{93833838-B00F-439F-93A0-24BA761467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62" y="2616"/>
                        <a:ext cx="963" cy="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Rectángulo 95">
            <a:extLst>
              <a:ext uri="{FF2B5EF4-FFF2-40B4-BE49-F238E27FC236}">
                <a16:creationId xmlns:a16="http://schemas.microsoft.com/office/drawing/2014/main" id="{E7E35F8C-4581-4C95-A265-CBEA5896274C}"/>
              </a:ext>
            </a:extLst>
          </p:cNvPr>
          <p:cNvSpPr/>
          <p:nvPr/>
        </p:nvSpPr>
        <p:spPr>
          <a:xfrm>
            <a:off x="9151738" y="2257444"/>
            <a:ext cx="1426459" cy="44137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5to 5w</a:t>
            </a:r>
          </a:p>
        </p:txBody>
      </p:sp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64A67DA4-B38A-4336-BB8C-642398B41D7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1654"/>
            <a:ext cx="96220" cy="96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914182">
              <a:defRPr/>
            </a:pPr>
            <a:endParaRPr lang="es-MX" sz="814">
              <a:solidFill>
                <a:prstClr val="white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009CA851-B7EA-4BB9-BCCA-180B1771B0A7}"/>
              </a:ext>
            </a:extLst>
          </p:cNvPr>
          <p:cNvSpPr/>
          <p:nvPr/>
        </p:nvSpPr>
        <p:spPr>
          <a:xfrm rot="16200000">
            <a:off x="-1782501" y="3343424"/>
            <a:ext cx="4485718" cy="7617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4277">
              <a:defRPr/>
            </a:pPr>
            <a:r>
              <a:rPr lang="es-CL" sz="1600" kern="0" dirty="0">
                <a:solidFill>
                  <a:schemeClr val="tx1"/>
                </a:solidFill>
                <a:latin typeface="Calibri"/>
              </a:rPr>
              <a:t>DESAGREGADO Y </a:t>
            </a:r>
          </a:p>
          <a:p>
            <a:pPr algn="ctr" defTabSz="554277">
              <a:defRPr/>
            </a:pPr>
            <a:r>
              <a:rPr lang="es-CL" sz="1600" kern="0" dirty="0">
                <a:solidFill>
                  <a:schemeClr val="tx1"/>
                </a:solidFill>
                <a:latin typeface="Calibri"/>
              </a:rPr>
              <a:t>5 PORQUÉS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1C7E6C8-5213-4C87-AA0A-59AF8B7FE351}"/>
              </a:ext>
            </a:extLst>
          </p:cNvPr>
          <p:cNvSpPr/>
          <p:nvPr/>
        </p:nvSpPr>
        <p:spPr>
          <a:xfrm>
            <a:off x="68240" y="835123"/>
            <a:ext cx="1788227" cy="6539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4" name="Título 1">
            <a:extLst>
              <a:ext uri="{FF2B5EF4-FFF2-40B4-BE49-F238E27FC236}">
                <a16:creationId xmlns:a16="http://schemas.microsoft.com/office/drawing/2014/main" id="{45305F96-184A-499F-A3D9-2982DCA4354B}"/>
              </a:ext>
            </a:extLst>
          </p:cNvPr>
          <p:cNvSpPr txBox="1">
            <a:spLocks/>
          </p:cNvSpPr>
          <p:nvPr/>
        </p:nvSpPr>
        <p:spPr>
          <a:xfrm>
            <a:off x="1002082" y="236642"/>
            <a:ext cx="8440301" cy="422026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defTabSz="554277">
              <a:defRPr/>
            </a:pPr>
            <a:r>
              <a:rPr lang="es-CL" sz="2000" kern="0" dirty="0">
                <a:latin typeface="Calibri"/>
              </a:rPr>
              <a:t>Resolución de problemas: </a:t>
            </a:r>
            <a:r>
              <a:rPr lang="es-CL" sz="20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(nombre de incidente).</a:t>
            </a:r>
            <a:endParaRPr lang="es-CL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73" name="Título 1">
            <a:extLst>
              <a:ext uri="{FF2B5EF4-FFF2-40B4-BE49-F238E27FC236}">
                <a16:creationId xmlns:a16="http://schemas.microsoft.com/office/drawing/2014/main" id="{99CBBC56-4E8B-4022-9628-47477188BBB4}"/>
              </a:ext>
            </a:extLst>
          </p:cNvPr>
          <p:cNvSpPr txBox="1">
            <a:spLocks/>
          </p:cNvSpPr>
          <p:nvPr/>
        </p:nvSpPr>
        <p:spPr>
          <a:xfrm>
            <a:off x="68240" y="962001"/>
            <a:ext cx="1707552" cy="392574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 defTabSz="554277">
              <a:defRPr/>
            </a:pPr>
            <a:r>
              <a:rPr lang="es-CL" sz="1400" kern="0" dirty="0">
                <a:latin typeface="Calibri"/>
              </a:rPr>
              <a:t>PROBLEMÁTICA </a:t>
            </a:r>
          </a:p>
          <a:p>
            <a:pPr algn="ctr" defTabSz="554277">
              <a:defRPr/>
            </a:pPr>
            <a:r>
              <a:rPr lang="es-CL" sz="1400" kern="0" dirty="0">
                <a:latin typeface="Calibri"/>
              </a:rPr>
              <a:t>5W2H</a:t>
            </a:r>
          </a:p>
        </p:txBody>
      </p:sp>
      <p:sp>
        <p:nvSpPr>
          <p:cNvPr id="74" name="Título 1">
            <a:extLst>
              <a:ext uri="{FF2B5EF4-FFF2-40B4-BE49-F238E27FC236}">
                <a16:creationId xmlns:a16="http://schemas.microsoft.com/office/drawing/2014/main" id="{5B8D272B-FF9C-48BA-A6CB-E2A931009162}"/>
              </a:ext>
            </a:extLst>
          </p:cNvPr>
          <p:cNvSpPr txBox="1">
            <a:spLocks/>
          </p:cNvSpPr>
          <p:nvPr/>
        </p:nvSpPr>
        <p:spPr>
          <a:xfrm rot="16200000">
            <a:off x="0" y="3305594"/>
            <a:ext cx="1695221" cy="1349321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 defTabSz="554277">
              <a:defRPr/>
            </a:pPr>
            <a:endParaRPr lang="es-CL" sz="1600" b="1" kern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FEFFDD87-4435-43FC-BD12-885B10D27D99}"/>
              </a:ext>
            </a:extLst>
          </p:cNvPr>
          <p:cNvSpPr/>
          <p:nvPr/>
        </p:nvSpPr>
        <p:spPr>
          <a:xfrm>
            <a:off x="1084516" y="4169047"/>
            <a:ext cx="946425" cy="57647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900" kern="0" dirty="0">
                <a:solidFill>
                  <a:prstClr val="black"/>
                </a:solidFill>
                <a:latin typeface="Calibri" panose="020F0502020204030204"/>
              </a:rPr>
              <a:t>Caída a mismo nivel </a:t>
            </a:r>
            <a:r>
              <a:rPr kumimoji="0" lang="es-MX" sz="9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……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FCA13E3A-0310-4844-A6A4-FE19F0279D33}"/>
              </a:ext>
            </a:extLst>
          </p:cNvPr>
          <p:cNvSpPr/>
          <p:nvPr/>
        </p:nvSpPr>
        <p:spPr>
          <a:xfrm>
            <a:off x="2429180" y="3205951"/>
            <a:ext cx="993909" cy="57647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Respuesta 1er 5w</a:t>
            </a:r>
          </a:p>
        </p:txBody>
      </p:sp>
      <p:cxnSp>
        <p:nvCxnSpPr>
          <p:cNvPr id="22" name="Conector: angular 21">
            <a:extLst>
              <a:ext uri="{FF2B5EF4-FFF2-40B4-BE49-F238E27FC236}">
                <a16:creationId xmlns:a16="http://schemas.microsoft.com/office/drawing/2014/main" id="{BDAB8623-EBE6-4DDA-8423-5146F2584676}"/>
              </a:ext>
            </a:extLst>
          </p:cNvPr>
          <p:cNvCxnSpPr>
            <a:cxnSpLocks/>
            <a:stCxn id="15" idx="3"/>
            <a:endCxn id="16" idx="1"/>
          </p:cNvCxnSpPr>
          <p:nvPr/>
        </p:nvCxnSpPr>
        <p:spPr>
          <a:xfrm flipV="1">
            <a:off x="2030941" y="3494187"/>
            <a:ext cx="398239" cy="963096"/>
          </a:xfrm>
          <a:prstGeom prst="bentConnector3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" name="Conector: angular 29">
            <a:extLst>
              <a:ext uri="{FF2B5EF4-FFF2-40B4-BE49-F238E27FC236}">
                <a16:creationId xmlns:a16="http://schemas.microsoft.com/office/drawing/2014/main" id="{A88D0464-2F80-4004-A632-6D3E6E570C0B}"/>
              </a:ext>
            </a:extLst>
          </p:cNvPr>
          <p:cNvCxnSpPr>
            <a:cxnSpLocks/>
            <a:stCxn id="16" idx="3"/>
            <a:endCxn id="62" idx="1"/>
          </p:cNvCxnSpPr>
          <p:nvPr/>
        </p:nvCxnSpPr>
        <p:spPr>
          <a:xfrm flipV="1">
            <a:off x="3423089" y="2478243"/>
            <a:ext cx="444542" cy="1015944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5" name="Grupo 4">
            <a:extLst>
              <a:ext uri="{FF2B5EF4-FFF2-40B4-BE49-F238E27FC236}">
                <a16:creationId xmlns:a16="http://schemas.microsoft.com/office/drawing/2014/main" id="{01B606C7-80A9-470E-A352-52CC40B92744}"/>
              </a:ext>
            </a:extLst>
          </p:cNvPr>
          <p:cNvGrpSpPr/>
          <p:nvPr/>
        </p:nvGrpSpPr>
        <p:grpSpPr>
          <a:xfrm>
            <a:off x="1856467" y="835123"/>
            <a:ext cx="9886544" cy="646331"/>
            <a:chOff x="2055247" y="780531"/>
            <a:chExt cx="9415213" cy="646331"/>
          </a:xfrm>
          <a:solidFill>
            <a:schemeClr val="bg1">
              <a:lumMod val="95000"/>
            </a:schemeClr>
          </a:solidFill>
        </p:grpSpPr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DBF75F00-7B90-42D1-A7E5-89246B249CDB}"/>
                </a:ext>
              </a:extLst>
            </p:cNvPr>
            <p:cNvSpPr txBox="1"/>
            <p:nvPr/>
          </p:nvSpPr>
          <p:spPr>
            <a:xfrm>
              <a:off x="2055247" y="780531"/>
              <a:ext cx="9415213" cy="646331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¿Qué?                   </a:t>
              </a:r>
              <a:r>
                <a:rPr kumimoji="0" lang="es-MX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Tipo de incidente.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¿Quién?¿Cual?    </a:t>
              </a:r>
              <a:r>
                <a:rPr kumimoji="0" lang="es-MX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Equipo que desarrolla.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¿Como? 	     </a:t>
              </a:r>
              <a:r>
                <a:rPr kumimoji="0" lang="es-MX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Descripción incidente.</a:t>
              </a:r>
            </a:p>
          </p:txBody>
        </p:sp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7EA81CDF-AC38-42EA-9537-0B9899399145}"/>
                </a:ext>
              </a:extLst>
            </p:cNvPr>
            <p:cNvSpPr txBox="1"/>
            <p:nvPr/>
          </p:nvSpPr>
          <p:spPr>
            <a:xfrm>
              <a:off x="6233653" y="780531"/>
              <a:ext cx="5236807" cy="646331"/>
            </a:xfrm>
            <a:prstGeom prst="rect">
              <a:avLst/>
            </a:prstGeom>
            <a:grpFill/>
            <a:ln w="317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¿Cuando?  </a:t>
              </a:r>
              <a:r>
                <a:rPr kumimoji="0" lang="es-MX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fecha</a:t>
              </a:r>
              <a:r>
                <a:rPr lang="es-MX" sz="1200" kern="0" dirty="0">
                  <a:solidFill>
                    <a:prstClr val="black"/>
                  </a:solidFill>
                  <a:latin typeface="Calibri"/>
                </a:rPr>
                <a:t>.</a:t>
              </a:r>
              <a:endParaRPr kumimoji="0" lang="es-MX" sz="1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¿Donde?    </a:t>
              </a:r>
              <a:r>
                <a:rPr kumimoji="0" lang="es-MX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Área</a:t>
              </a:r>
              <a:r>
                <a:rPr lang="es-MX" sz="1200" kern="0" dirty="0">
                  <a:solidFill>
                    <a:prstClr val="black"/>
                  </a:solidFill>
                  <a:latin typeface="Calibri"/>
                </a:rPr>
                <a:t>, planta, sector, etc.</a:t>
              </a:r>
              <a:endParaRPr kumimoji="0" lang="es-MX" sz="1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¿Cuanto?   </a:t>
              </a:r>
              <a:r>
                <a:rPr kumimoji="0" lang="es-MX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Impacto real o potencial.</a:t>
              </a:r>
            </a:p>
          </p:txBody>
        </p:sp>
      </p:grpSp>
      <p:sp>
        <p:nvSpPr>
          <p:cNvPr id="118" name="Elipse 117">
            <a:extLst>
              <a:ext uri="{FF2B5EF4-FFF2-40B4-BE49-F238E27FC236}">
                <a16:creationId xmlns:a16="http://schemas.microsoft.com/office/drawing/2014/main" id="{925225DB-6A0D-48D8-B1E0-DC40891A8D7C}"/>
              </a:ext>
            </a:extLst>
          </p:cNvPr>
          <p:cNvSpPr/>
          <p:nvPr/>
        </p:nvSpPr>
        <p:spPr>
          <a:xfrm>
            <a:off x="63902" y="6230875"/>
            <a:ext cx="180000" cy="180000"/>
          </a:xfrm>
          <a:prstGeom prst="ellipse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DEDD9393-E456-44D5-8C44-732EB3CE5451}"/>
              </a:ext>
            </a:extLst>
          </p:cNvPr>
          <p:cNvSpPr txBox="1"/>
          <p:nvPr/>
        </p:nvSpPr>
        <p:spPr>
          <a:xfrm>
            <a:off x="214323" y="6233042"/>
            <a:ext cx="14988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: Potencial causa raíz</a:t>
            </a: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A91CB91A-1F42-40E8-A486-053FF8843997}"/>
              </a:ext>
            </a:extLst>
          </p:cNvPr>
          <p:cNvSpPr/>
          <p:nvPr/>
        </p:nvSpPr>
        <p:spPr>
          <a:xfrm>
            <a:off x="2429180" y="5503064"/>
            <a:ext cx="993909" cy="57647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1er 5w</a:t>
            </a:r>
            <a:endParaRPr kumimoji="0" lang="es-MX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4" name="Conector: angular 53">
            <a:extLst>
              <a:ext uri="{FF2B5EF4-FFF2-40B4-BE49-F238E27FC236}">
                <a16:creationId xmlns:a16="http://schemas.microsoft.com/office/drawing/2014/main" id="{D673A82D-DBC2-4E2E-A7EC-E825C2FB3085}"/>
              </a:ext>
            </a:extLst>
          </p:cNvPr>
          <p:cNvCxnSpPr>
            <a:cxnSpLocks/>
            <a:stCxn id="15" idx="3"/>
            <a:endCxn id="53" idx="1"/>
          </p:cNvCxnSpPr>
          <p:nvPr/>
        </p:nvCxnSpPr>
        <p:spPr>
          <a:xfrm>
            <a:off x="2030941" y="4457283"/>
            <a:ext cx="398239" cy="133401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2" name="Rectángulo 71">
            <a:extLst>
              <a:ext uri="{FF2B5EF4-FFF2-40B4-BE49-F238E27FC236}">
                <a16:creationId xmlns:a16="http://schemas.microsoft.com/office/drawing/2014/main" id="{9C831C52-DB82-4E12-A2E7-C3CACF563070}"/>
              </a:ext>
            </a:extLst>
          </p:cNvPr>
          <p:cNvSpPr/>
          <p:nvPr/>
        </p:nvSpPr>
        <p:spPr>
          <a:xfrm>
            <a:off x="3865413" y="5374702"/>
            <a:ext cx="1253879" cy="36958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2do 5w</a:t>
            </a:r>
          </a:p>
        </p:txBody>
      </p:sp>
      <p:cxnSp>
        <p:nvCxnSpPr>
          <p:cNvPr id="76" name="Conector: angular 75">
            <a:extLst>
              <a:ext uri="{FF2B5EF4-FFF2-40B4-BE49-F238E27FC236}">
                <a16:creationId xmlns:a16="http://schemas.microsoft.com/office/drawing/2014/main" id="{9569477B-1668-48F6-ACA1-D598E9BE2226}"/>
              </a:ext>
            </a:extLst>
          </p:cNvPr>
          <p:cNvCxnSpPr>
            <a:cxnSpLocks/>
            <a:stCxn id="53" idx="3"/>
            <a:endCxn id="72" idx="1"/>
          </p:cNvCxnSpPr>
          <p:nvPr/>
        </p:nvCxnSpPr>
        <p:spPr>
          <a:xfrm flipV="1">
            <a:off x="3423089" y="5559494"/>
            <a:ext cx="442324" cy="231806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0" name="Rectángulo 109">
            <a:extLst>
              <a:ext uri="{FF2B5EF4-FFF2-40B4-BE49-F238E27FC236}">
                <a16:creationId xmlns:a16="http://schemas.microsoft.com/office/drawing/2014/main" id="{6C07CF9C-009F-42DB-B660-24A8869CEC12}"/>
              </a:ext>
            </a:extLst>
          </p:cNvPr>
          <p:cNvSpPr/>
          <p:nvPr/>
        </p:nvSpPr>
        <p:spPr>
          <a:xfrm>
            <a:off x="5441328" y="5467859"/>
            <a:ext cx="1465175" cy="44137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3er 5w</a:t>
            </a:r>
          </a:p>
        </p:txBody>
      </p:sp>
      <p:cxnSp>
        <p:nvCxnSpPr>
          <p:cNvPr id="112" name="Conector: angular 111">
            <a:extLst>
              <a:ext uri="{FF2B5EF4-FFF2-40B4-BE49-F238E27FC236}">
                <a16:creationId xmlns:a16="http://schemas.microsoft.com/office/drawing/2014/main" id="{0284ABE0-967F-4350-923F-F0C223886648}"/>
              </a:ext>
            </a:extLst>
          </p:cNvPr>
          <p:cNvCxnSpPr>
            <a:cxnSpLocks/>
            <a:stCxn id="16" idx="3"/>
            <a:endCxn id="65" idx="1"/>
          </p:cNvCxnSpPr>
          <p:nvPr/>
        </p:nvCxnSpPr>
        <p:spPr>
          <a:xfrm>
            <a:off x="3423089" y="3494187"/>
            <a:ext cx="444542" cy="126405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5" name="Rectángulo 114">
            <a:extLst>
              <a:ext uri="{FF2B5EF4-FFF2-40B4-BE49-F238E27FC236}">
                <a16:creationId xmlns:a16="http://schemas.microsoft.com/office/drawing/2014/main" id="{EDED85D1-7DEF-4FD2-B87F-4B36AB8CC54B}"/>
              </a:ext>
            </a:extLst>
          </p:cNvPr>
          <p:cNvSpPr/>
          <p:nvPr/>
        </p:nvSpPr>
        <p:spPr>
          <a:xfrm>
            <a:off x="3865413" y="6195846"/>
            <a:ext cx="1253880" cy="32474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2do 5w</a:t>
            </a:r>
          </a:p>
        </p:txBody>
      </p:sp>
      <p:cxnSp>
        <p:nvCxnSpPr>
          <p:cNvPr id="116" name="Conector: angular 115">
            <a:extLst>
              <a:ext uri="{FF2B5EF4-FFF2-40B4-BE49-F238E27FC236}">
                <a16:creationId xmlns:a16="http://schemas.microsoft.com/office/drawing/2014/main" id="{178F750C-8B3D-4907-8F4F-20CFBD02739E}"/>
              </a:ext>
            </a:extLst>
          </p:cNvPr>
          <p:cNvCxnSpPr>
            <a:cxnSpLocks/>
            <a:stCxn id="53" idx="3"/>
            <a:endCxn id="115" idx="1"/>
          </p:cNvCxnSpPr>
          <p:nvPr/>
        </p:nvCxnSpPr>
        <p:spPr>
          <a:xfrm>
            <a:off x="3423089" y="5791300"/>
            <a:ext cx="442324" cy="566919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4570EE3C-861A-4534-A65B-BA763C21FAF0}"/>
              </a:ext>
            </a:extLst>
          </p:cNvPr>
          <p:cNvCxnSpPr>
            <a:cxnSpLocks/>
            <a:stCxn id="61" idx="3"/>
            <a:endCxn id="40" idx="1"/>
          </p:cNvCxnSpPr>
          <p:nvPr/>
        </p:nvCxnSpPr>
        <p:spPr>
          <a:xfrm flipV="1">
            <a:off x="6788054" y="2478242"/>
            <a:ext cx="251210" cy="1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0" name="Rectángulo 39">
            <a:extLst>
              <a:ext uri="{FF2B5EF4-FFF2-40B4-BE49-F238E27FC236}">
                <a16:creationId xmlns:a16="http://schemas.microsoft.com/office/drawing/2014/main" id="{A13EC249-573C-4FE3-9233-0FD0BAF4F0B0}"/>
              </a:ext>
            </a:extLst>
          </p:cNvPr>
          <p:cNvSpPr/>
          <p:nvPr/>
        </p:nvSpPr>
        <p:spPr>
          <a:xfrm>
            <a:off x="7039264" y="2257556"/>
            <a:ext cx="1426459" cy="44137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4to 5w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61BF0DFD-3090-44DB-8DC6-A9356F472034}"/>
              </a:ext>
            </a:extLst>
          </p:cNvPr>
          <p:cNvSpPr/>
          <p:nvPr/>
        </p:nvSpPr>
        <p:spPr>
          <a:xfrm>
            <a:off x="7132740" y="3420485"/>
            <a:ext cx="1620000" cy="41761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4to 5w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34F3F182-6FC6-4ADB-8315-49D3CA75B12C}"/>
              </a:ext>
            </a:extLst>
          </p:cNvPr>
          <p:cNvSpPr/>
          <p:nvPr/>
        </p:nvSpPr>
        <p:spPr>
          <a:xfrm>
            <a:off x="9074692" y="3794448"/>
            <a:ext cx="1503505" cy="36983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5to 5w</a:t>
            </a: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5A772C49-7246-4969-A42B-964E3115EED9}"/>
              </a:ext>
            </a:extLst>
          </p:cNvPr>
          <p:cNvSpPr/>
          <p:nvPr/>
        </p:nvSpPr>
        <p:spPr>
          <a:xfrm>
            <a:off x="7132740" y="4137142"/>
            <a:ext cx="1620000" cy="3885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4to 5w</a:t>
            </a: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A4181199-A79C-414C-9FB6-F210BA00FE5D}"/>
              </a:ext>
            </a:extLst>
          </p:cNvPr>
          <p:cNvSpPr/>
          <p:nvPr/>
        </p:nvSpPr>
        <p:spPr>
          <a:xfrm>
            <a:off x="7149335" y="5495382"/>
            <a:ext cx="1620000" cy="38632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4to 5w</a:t>
            </a: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A5EBBE0B-99D3-43D1-A526-B0D92CD03EE8}"/>
              </a:ext>
            </a:extLst>
          </p:cNvPr>
          <p:cNvSpPr/>
          <p:nvPr/>
        </p:nvSpPr>
        <p:spPr>
          <a:xfrm>
            <a:off x="9074692" y="4377386"/>
            <a:ext cx="1503505" cy="36103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5to 5w</a:t>
            </a:r>
          </a:p>
        </p:txBody>
      </p:sp>
      <p:cxnSp>
        <p:nvCxnSpPr>
          <p:cNvPr id="60" name="Conector: angular 59">
            <a:extLst>
              <a:ext uri="{FF2B5EF4-FFF2-40B4-BE49-F238E27FC236}">
                <a16:creationId xmlns:a16="http://schemas.microsoft.com/office/drawing/2014/main" id="{91EEBCA7-5E65-4D50-9A14-16FED1553620}"/>
              </a:ext>
            </a:extLst>
          </p:cNvPr>
          <p:cNvCxnSpPr>
            <a:cxnSpLocks/>
            <a:stCxn id="79" idx="3"/>
            <a:endCxn id="80" idx="1"/>
          </p:cNvCxnSpPr>
          <p:nvPr/>
        </p:nvCxnSpPr>
        <p:spPr>
          <a:xfrm>
            <a:off x="6906503" y="4213830"/>
            <a:ext cx="226237" cy="892168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4" name="Conector: angular 63">
            <a:extLst>
              <a:ext uri="{FF2B5EF4-FFF2-40B4-BE49-F238E27FC236}">
                <a16:creationId xmlns:a16="http://schemas.microsoft.com/office/drawing/2014/main" id="{6AEA302F-EE63-4CD9-8BA7-ED2089FE0B36}"/>
              </a:ext>
            </a:extLst>
          </p:cNvPr>
          <p:cNvCxnSpPr>
            <a:cxnSpLocks/>
            <a:stCxn id="55" idx="3"/>
            <a:endCxn id="52" idx="1"/>
          </p:cNvCxnSpPr>
          <p:nvPr/>
        </p:nvCxnSpPr>
        <p:spPr>
          <a:xfrm flipV="1">
            <a:off x="8752740" y="3979365"/>
            <a:ext cx="321952" cy="352056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9" name="Conector: angular 68">
            <a:extLst>
              <a:ext uri="{FF2B5EF4-FFF2-40B4-BE49-F238E27FC236}">
                <a16:creationId xmlns:a16="http://schemas.microsoft.com/office/drawing/2014/main" id="{D95F78E0-D1D9-4639-BD09-FE55639C6965}"/>
              </a:ext>
            </a:extLst>
          </p:cNvPr>
          <p:cNvCxnSpPr>
            <a:cxnSpLocks/>
            <a:stCxn id="79" idx="3"/>
            <a:endCxn id="45" idx="1"/>
          </p:cNvCxnSpPr>
          <p:nvPr/>
        </p:nvCxnSpPr>
        <p:spPr>
          <a:xfrm flipV="1">
            <a:off x="6906503" y="3629292"/>
            <a:ext cx="226237" cy="584538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0" name="Rectángulo 79">
            <a:extLst>
              <a:ext uri="{FF2B5EF4-FFF2-40B4-BE49-F238E27FC236}">
                <a16:creationId xmlns:a16="http://schemas.microsoft.com/office/drawing/2014/main" id="{9CC1C758-CBF6-4CBA-9B33-F6B55F107F56}"/>
              </a:ext>
            </a:extLst>
          </p:cNvPr>
          <p:cNvSpPr/>
          <p:nvPr/>
        </p:nvSpPr>
        <p:spPr>
          <a:xfrm>
            <a:off x="7132740" y="4857033"/>
            <a:ext cx="1620000" cy="4979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4to 5w</a:t>
            </a:r>
          </a:p>
        </p:txBody>
      </p:sp>
      <p:cxnSp>
        <p:nvCxnSpPr>
          <p:cNvPr id="81" name="Conector: angular 80">
            <a:extLst>
              <a:ext uri="{FF2B5EF4-FFF2-40B4-BE49-F238E27FC236}">
                <a16:creationId xmlns:a16="http://schemas.microsoft.com/office/drawing/2014/main" id="{57A6C6E8-0653-42DF-BDD1-06194966D16B}"/>
              </a:ext>
            </a:extLst>
          </p:cNvPr>
          <p:cNvCxnSpPr>
            <a:cxnSpLocks/>
            <a:stCxn id="79" idx="3"/>
            <a:endCxn id="55" idx="1"/>
          </p:cNvCxnSpPr>
          <p:nvPr/>
        </p:nvCxnSpPr>
        <p:spPr>
          <a:xfrm>
            <a:off x="6906503" y="4213830"/>
            <a:ext cx="226237" cy="117591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42" name="Elipse 141">
            <a:extLst>
              <a:ext uri="{FF2B5EF4-FFF2-40B4-BE49-F238E27FC236}">
                <a16:creationId xmlns:a16="http://schemas.microsoft.com/office/drawing/2014/main" id="{33EF54BA-3188-45EC-87A3-B3CEE93E94D5}"/>
              </a:ext>
            </a:extLst>
          </p:cNvPr>
          <p:cNvSpPr/>
          <p:nvPr/>
        </p:nvSpPr>
        <p:spPr>
          <a:xfrm>
            <a:off x="10485237" y="2595100"/>
            <a:ext cx="180000" cy="180000"/>
          </a:xfrm>
          <a:prstGeom prst="ellipse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/>
              <a:t>1</a:t>
            </a:r>
          </a:p>
        </p:txBody>
      </p:sp>
      <p:sp>
        <p:nvSpPr>
          <p:cNvPr id="144" name="Elipse 143">
            <a:extLst>
              <a:ext uri="{FF2B5EF4-FFF2-40B4-BE49-F238E27FC236}">
                <a16:creationId xmlns:a16="http://schemas.microsoft.com/office/drawing/2014/main" id="{896C91A3-3F37-4433-A2B4-22865F1DBE02}"/>
              </a:ext>
            </a:extLst>
          </p:cNvPr>
          <p:cNvSpPr/>
          <p:nvPr/>
        </p:nvSpPr>
        <p:spPr>
          <a:xfrm>
            <a:off x="10478304" y="4003622"/>
            <a:ext cx="180000" cy="180000"/>
          </a:xfrm>
          <a:prstGeom prst="ellipse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/>
              <a:t>2</a:t>
            </a:r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4910AA23-849D-456C-925F-9721AF07A3E9}"/>
              </a:ext>
            </a:extLst>
          </p:cNvPr>
          <p:cNvSpPr/>
          <p:nvPr/>
        </p:nvSpPr>
        <p:spPr>
          <a:xfrm>
            <a:off x="5566141" y="2291239"/>
            <a:ext cx="1221913" cy="37400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3er 5w</a:t>
            </a:r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862120A6-78EF-48F9-9AD4-6C945E278771}"/>
              </a:ext>
            </a:extLst>
          </p:cNvPr>
          <p:cNvSpPr/>
          <p:nvPr/>
        </p:nvSpPr>
        <p:spPr>
          <a:xfrm>
            <a:off x="3867631" y="2291239"/>
            <a:ext cx="1253879" cy="37400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2do 5w</a:t>
            </a:r>
            <a:endParaRPr kumimoji="0" lang="es-MX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D2ECF79F-6328-4BAC-AF29-F02613120AB3}"/>
              </a:ext>
            </a:extLst>
          </p:cNvPr>
          <p:cNvSpPr/>
          <p:nvPr/>
        </p:nvSpPr>
        <p:spPr>
          <a:xfrm>
            <a:off x="3867631" y="4571240"/>
            <a:ext cx="1253879" cy="37400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2do 5w</a:t>
            </a:r>
          </a:p>
        </p:txBody>
      </p:sp>
      <p:cxnSp>
        <p:nvCxnSpPr>
          <p:cNvPr id="68" name="Conector recto de flecha 67">
            <a:extLst>
              <a:ext uri="{FF2B5EF4-FFF2-40B4-BE49-F238E27FC236}">
                <a16:creationId xmlns:a16="http://schemas.microsoft.com/office/drawing/2014/main" id="{4819E7DA-D5F9-4CCE-8583-4C7759687E6E}"/>
              </a:ext>
            </a:extLst>
          </p:cNvPr>
          <p:cNvCxnSpPr>
            <a:cxnSpLocks/>
            <a:stCxn id="62" idx="3"/>
            <a:endCxn id="61" idx="1"/>
          </p:cNvCxnSpPr>
          <p:nvPr/>
        </p:nvCxnSpPr>
        <p:spPr>
          <a:xfrm>
            <a:off x="5121510" y="2478243"/>
            <a:ext cx="444631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9" name="Rectángulo 78">
            <a:extLst>
              <a:ext uri="{FF2B5EF4-FFF2-40B4-BE49-F238E27FC236}">
                <a16:creationId xmlns:a16="http://schemas.microsoft.com/office/drawing/2014/main" id="{3F28C55D-A9D9-4130-B155-C08FF9790FCE}"/>
              </a:ext>
            </a:extLst>
          </p:cNvPr>
          <p:cNvSpPr/>
          <p:nvPr/>
        </p:nvSpPr>
        <p:spPr>
          <a:xfrm>
            <a:off x="5441328" y="3993143"/>
            <a:ext cx="1465175" cy="44137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3er 5w</a:t>
            </a:r>
          </a:p>
        </p:txBody>
      </p:sp>
      <p:cxnSp>
        <p:nvCxnSpPr>
          <p:cNvPr id="82" name="Conector: angular 81">
            <a:extLst>
              <a:ext uri="{FF2B5EF4-FFF2-40B4-BE49-F238E27FC236}">
                <a16:creationId xmlns:a16="http://schemas.microsoft.com/office/drawing/2014/main" id="{8DFAE374-77AA-4977-9A12-D4F332377019}"/>
              </a:ext>
            </a:extLst>
          </p:cNvPr>
          <p:cNvCxnSpPr>
            <a:cxnSpLocks/>
            <a:stCxn id="65" idx="3"/>
            <a:endCxn id="79" idx="1"/>
          </p:cNvCxnSpPr>
          <p:nvPr/>
        </p:nvCxnSpPr>
        <p:spPr>
          <a:xfrm flipV="1">
            <a:off x="5121510" y="4213830"/>
            <a:ext cx="319818" cy="544414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3" name="Conector: angular 82">
            <a:extLst>
              <a:ext uri="{FF2B5EF4-FFF2-40B4-BE49-F238E27FC236}">
                <a16:creationId xmlns:a16="http://schemas.microsoft.com/office/drawing/2014/main" id="{FAC87295-2B17-49E0-BF36-32910EE4CF2C}"/>
              </a:ext>
            </a:extLst>
          </p:cNvPr>
          <p:cNvCxnSpPr>
            <a:cxnSpLocks/>
            <a:stCxn id="65" idx="3"/>
            <a:endCxn id="110" idx="1"/>
          </p:cNvCxnSpPr>
          <p:nvPr/>
        </p:nvCxnSpPr>
        <p:spPr>
          <a:xfrm>
            <a:off x="5121510" y="4758244"/>
            <a:ext cx="319818" cy="930302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7" name="Rectángulo 96">
            <a:extLst>
              <a:ext uri="{FF2B5EF4-FFF2-40B4-BE49-F238E27FC236}">
                <a16:creationId xmlns:a16="http://schemas.microsoft.com/office/drawing/2014/main" id="{BCE24572-9E7E-4D84-8BE4-DB9481BEB912}"/>
              </a:ext>
            </a:extLst>
          </p:cNvPr>
          <p:cNvSpPr/>
          <p:nvPr/>
        </p:nvSpPr>
        <p:spPr>
          <a:xfrm>
            <a:off x="9074692" y="4857039"/>
            <a:ext cx="1503505" cy="49793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5to 5w</a:t>
            </a:r>
          </a:p>
        </p:txBody>
      </p:sp>
      <p:sp>
        <p:nvSpPr>
          <p:cNvPr id="146" name="Elipse 145">
            <a:extLst>
              <a:ext uri="{FF2B5EF4-FFF2-40B4-BE49-F238E27FC236}">
                <a16:creationId xmlns:a16="http://schemas.microsoft.com/office/drawing/2014/main" id="{56EDFAB5-D3B0-4FAC-9861-56C8F44C78C9}"/>
              </a:ext>
            </a:extLst>
          </p:cNvPr>
          <p:cNvSpPr/>
          <p:nvPr/>
        </p:nvSpPr>
        <p:spPr>
          <a:xfrm>
            <a:off x="10473415" y="5157713"/>
            <a:ext cx="180000" cy="180000"/>
          </a:xfrm>
          <a:prstGeom prst="ellipse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dirty="0"/>
              <a:t>4</a:t>
            </a:r>
          </a:p>
        </p:txBody>
      </p:sp>
      <p:cxnSp>
        <p:nvCxnSpPr>
          <p:cNvPr id="99" name="Conector recto de flecha 98">
            <a:extLst>
              <a:ext uri="{FF2B5EF4-FFF2-40B4-BE49-F238E27FC236}">
                <a16:creationId xmlns:a16="http://schemas.microsoft.com/office/drawing/2014/main" id="{7DFD00AE-0237-406D-9EDB-90FF2D0123DF}"/>
              </a:ext>
            </a:extLst>
          </p:cNvPr>
          <p:cNvCxnSpPr>
            <a:cxnSpLocks/>
            <a:stCxn id="80" idx="3"/>
            <a:endCxn id="97" idx="1"/>
          </p:cNvCxnSpPr>
          <p:nvPr/>
        </p:nvCxnSpPr>
        <p:spPr>
          <a:xfrm>
            <a:off x="8752740" y="5105998"/>
            <a:ext cx="321952" cy="6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5" name="Conector: angular 104">
            <a:extLst>
              <a:ext uri="{FF2B5EF4-FFF2-40B4-BE49-F238E27FC236}">
                <a16:creationId xmlns:a16="http://schemas.microsoft.com/office/drawing/2014/main" id="{DB42A4EC-2535-4F38-83D7-4EEB80B8678B}"/>
              </a:ext>
            </a:extLst>
          </p:cNvPr>
          <p:cNvCxnSpPr>
            <a:cxnSpLocks/>
            <a:stCxn id="55" idx="3"/>
            <a:endCxn id="57" idx="1"/>
          </p:cNvCxnSpPr>
          <p:nvPr/>
        </p:nvCxnSpPr>
        <p:spPr>
          <a:xfrm>
            <a:off x="8752740" y="4331421"/>
            <a:ext cx="321952" cy="226482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1" name="Conector recto de flecha 120">
            <a:extLst>
              <a:ext uri="{FF2B5EF4-FFF2-40B4-BE49-F238E27FC236}">
                <a16:creationId xmlns:a16="http://schemas.microsoft.com/office/drawing/2014/main" id="{3CEA6EBB-B973-4AF3-82F5-570679756618}"/>
              </a:ext>
            </a:extLst>
          </p:cNvPr>
          <p:cNvCxnSpPr>
            <a:cxnSpLocks/>
            <a:stCxn id="110" idx="3"/>
            <a:endCxn id="56" idx="1"/>
          </p:cNvCxnSpPr>
          <p:nvPr/>
        </p:nvCxnSpPr>
        <p:spPr>
          <a:xfrm flipV="1">
            <a:off x="6906503" y="5688545"/>
            <a:ext cx="242832" cy="1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7" name="Rectángulo 76">
            <a:extLst>
              <a:ext uri="{FF2B5EF4-FFF2-40B4-BE49-F238E27FC236}">
                <a16:creationId xmlns:a16="http://schemas.microsoft.com/office/drawing/2014/main" id="{C3DD1709-4890-40D9-895A-FE0D5090AA27}"/>
              </a:ext>
            </a:extLst>
          </p:cNvPr>
          <p:cNvSpPr/>
          <p:nvPr/>
        </p:nvSpPr>
        <p:spPr>
          <a:xfrm>
            <a:off x="5566141" y="2715750"/>
            <a:ext cx="1221913" cy="37400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3er 5w</a:t>
            </a:r>
          </a:p>
        </p:txBody>
      </p:sp>
      <p:cxnSp>
        <p:nvCxnSpPr>
          <p:cNvPr id="78" name="Conector: angular 77">
            <a:extLst>
              <a:ext uri="{FF2B5EF4-FFF2-40B4-BE49-F238E27FC236}">
                <a16:creationId xmlns:a16="http://schemas.microsoft.com/office/drawing/2014/main" id="{F18310A4-99B3-4753-927B-D73181F3D70C}"/>
              </a:ext>
            </a:extLst>
          </p:cNvPr>
          <p:cNvCxnSpPr>
            <a:cxnSpLocks/>
            <a:stCxn id="62" idx="3"/>
            <a:endCxn id="77" idx="1"/>
          </p:cNvCxnSpPr>
          <p:nvPr/>
        </p:nvCxnSpPr>
        <p:spPr>
          <a:xfrm>
            <a:off x="5121510" y="2478243"/>
            <a:ext cx="444631" cy="424511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5" name="Rectángulo 84">
            <a:extLst>
              <a:ext uri="{FF2B5EF4-FFF2-40B4-BE49-F238E27FC236}">
                <a16:creationId xmlns:a16="http://schemas.microsoft.com/office/drawing/2014/main" id="{7E631998-9D25-483F-ACA2-AE6B16C03A47}"/>
              </a:ext>
            </a:extLst>
          </p:cNvPr>
          <p:cNvSpPr/>
          <p:nvPr/>
        </p:nvSpPr>
        <p:spPr>
          <a:xfrm>
            <a:off x="9083158" y="5509157"/>
            <a:ext cx="1503505" cy="35877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5to 5w</a:t>
            </a:r>
          </a:p>
        </p:txBody>
      </p:sp>
      <p:cxnSp>
        <p:nvCxnSpPr>
          <p:cNvPr id="88" name="Conector recto de flecha 87">
            <a:extLst>
              <a:ext uri="{FF2B5EF4-FFF2-40B4-BE49-F238E27FC236}">
                <a16:creationId xmlns:a16="http://schemas.microsoft.com/office/drawing/2014/main" id="{F06CFAA2-50E6-4871-B174-CE79037B55E4}"/>
              </a:ext>
            </a:extLst>
          </p:cNvPr>
          <p:cNvCxnSpPr>
            <a:cxnSpLocks/>
            <a:stCxn id="56" idx="3"/>
            <a:endCxn id="85" idx="1"/>
          </p:cNvCxnSpPr>
          <p:nvPr/>
        </p:nvCxnSpPr>
        <p:spPr>
          <a:xfrm>
            <a:off x="8769335" y="5688545"/>
            <a:ext cx="313823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6" name="Rectángulo 65">
            <a:extLst>
              <a:ext uri="{FF2B5EF4-FFF2-40B4-BE49-F238E27FC236}">
                <a16:creationId xmlns:a16="http://schemas.microsoft.com/office/drawing/2014/main" id="{29A6100A-A291-473D-BB12-2A6286B50DC1}"/>
              </a:ext>
            </a:extLst>
          </p:cNvPr>
          <p:cNvSpPr/>
          <p:nvPr/>
        </p:nvSpPr>
        <p:spPr>
          <a:xfrm>
            <a:off x="2449392" y="1655466"/>
            <a:ext cx="993909" cy="25520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Por que?</a:t>
            </a:r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54CEE765-6B16-4500-AB8D-E272F9B00E37}"/>
              </a:ext>
            </a:extLst>
          </p:cNvPr>
          <p:cNvSpPr/>
          <p:nvPr/>
        </p:nvSpPr>
        <p:spPr>
          <a:xfrm>
            <a:off x="3997615" y="1665847"/>
            <a:ext cx="993909" cy="25520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800" kern="0" dirty="0">
                <a:solidFill>
                  <a:prstClr val="black"/>
                </a:solidFill>
                <a:latin typeface="Calibri" panose="020F0502020204030204"/>
              </a:rPr>
              <a:t>2</a:t>
            </a:r>
            <a:r>
              <a:rPr kumimoji="0" lang="es-MX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Por que?</a:t>
            </a:r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8FDDDFAD-DDF6-4407-A272-35189E67C018}"/>
              </a:ext>
            </a:extLst>
          </p:cNvPr>
          <p:cNvSpPr/>
          <p:nvPr/>
        </p:nvSpPr>
        <p:spPr>
          <a:xfrm>
            <a:off x="5599045" y="1665847"/>
            <a:ext cx="993909" cy="25520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Por que?</a:t>
            </a:r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41592A05-8872-4ACB-901A-4FCB189C2A8A}"/>
              </a:ext>
            </a:extLst>
          </p:cNvPr>
          <p:cNvSpPr/>
          <p:nvPr/>
        </p:nvSpPr>
        <p:spPr>
          <a:xfrm>
            <a:off x="7335942" y="1660756"/>
            <a:ext cx="993909" cy="25520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800" kern="0" dirty="0">
                <a:solidFill>
                  <a:prstClr val="black"/>
                </a:solidFill>
                <a:latin typeface="Calibri" panose="020F0502020204030204"/>
              </a:rPr>
              <a:t>4</a:t>
            </a:r>
            <a:r>
              <a:rPr kumimoji="0" lang="es-MX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Por que?</a:t>
            </a:r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70D3927B-AA8A-4AE5-829C-C8F1C8953268}"/>
              </a:ext>
            </a:extLst>
          </p:cNvPr>
          <p:cNvSpPr/>
          <p:nvPr/>
        </p:nvSpPr>
        <p:spPr>
          <a:xfrm>
            <a:off x="9329489" y="1665847"/>
            <a:ext cx="993909" cy="25520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Por que?</a:t>
            </a:r>
          </a:p>
        </p:txBody>
      </p:sp>
      <p:sp>
        <p:nvSpPr>
          <p:cNvPr id="84" name="Rectángulo 83">
            <a:extLst>
              <a:ext uri="{FF2B5EF4-FFF2-40B4-BE49-F238E27FC236}">
                <a16:creationId xmlns:a16="http://schemas.microsoft.com/office/drawing/2014/main" id="{02BEE03E-692E-47FE-8AE2-60CA5CFB3C09}"/>
              </a:ext>
            </a:extLst>
          </p:cNvPr>
          <p:cNvSpPr/>
          <p:nvPr/>
        </p:nvSpPr>
        <p:spPr>
          <a:xfrm>
            <a:off x="59051" y="6542896"/>
            <a:ext cx="404804" cy="1536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800" kern="0" dirty="0">
              <a:solidFill>
                <a:prstClr val="black"/>
              </a:solidFill>
            </a:endParaRPr>
          </a:p>
        </p:txBody>
      </p:sp>
      <p:sp>
        <p:nvSpPr>
          <p:cNvPr id="86" name="Rectángulo 85">
            <a:extLst>
              <a:ext uri="{FF2B5EF4-FFF2-40B4-BE49-F238E27FC236}">
                <a16:creationId xmlns:a16="http://schemas.microsoft.com/office/drawing/2014/main" id="{4F5A605B-0348-48C9-8A9D-A09452BF84C0}"/>
              </a:ext>
            </a:extLst>
          </p:cNvPr>
          <p:cNvSpPr/>
          <p:nvPr/>
        </p:nvSpPr>
        <p:spPr>
          <a:xfrm>
            <a:off x="10363298" y="3174453"/>
            <a:ext cx="1039424" cy="36193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IC / respuesta 5W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42542A97-D456-4AB0-94EE-A0FA4F80D314}"/>
              </a:ext>
            </a:extLst>
          </p:cNvPr>
          <p:cNvSpPr txBox="1"/>
          <p:nvPr/>
        </p:nvSpPr>
        <p:spPr>
          <a:xfrm>
            <a:off x="429718" y="6529471"/>
            <a:ext cx="20552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/>
              <a:t>: Información complementaria (IC).</a:t>
            </a:r>
          </a:p>
        </p:txBody>
      </p:sp>
      <p:sp>
        <p:nvSpPr>
          <p:cNvPr id="95" name="Rectángulo 94">
            <a:extLst>
              <a:ext uri="{FF2B5EF4-FFF2-40B4-BE49-F238E27FC236}">
                <a16:creationId xmlns:a16="http://schemas.microsoft.com/office/drawing/2014/main" id="{A2300B2F-6D94-45F1-85CB-5622C3D0C133}"/>
              </a:ext>
            </a:extLst>
          </p:cNvPr>
          <p:cNvSpPr/>
          <p:nvPr/>
        </p:nvSpPr>
        <p:spPr>
          <a:xfrm>
            <a:off x="9148778" y="2824559"/>
            <a:ext cx="1426459" cy="44137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Respuesta 5to 5w</a:t>
            </a:r>
          </a:p>
        </p:txBody>
      </p:sp>
      <p:cxnSp>
        <p:nvCxnSpPr>
          <p:cNvPr id="100" name="Conector recto de flecha 99">
            <a:extLst>
              <a:ext uri="{FF2B5EF4-FFF2-40B4-BE49-F238E27FC236}">
                <a16:creationId xmlns:a16="http://schemas.microsoft.com/office/drawing/2014/main" id="{03768B5E-3CA2-4C27-BB50-F6BED8430865}"/>
              </a:ext>
            </a:extLst>
          </p:cNvPr>
          <p:cNvCxnSpPr>
            <a:cxnSpLocks/>
            <a:stCxn id="40" idx="3"/>
            <a:endCxn id="96" idx="1"/>
          </p:cNvCxnSpPr>
          <p:nvPr/>
        </p:nvCxnSpPr>
        <p:spPr>
          <a:xfrm flipV="1">
            <a:off x="8465723" y="2478130"/>
            <a:ext cx="686015" cy="11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1" name="Conector: angular 100">
            <a:extLst>
              <a:ext uri="{FF2B5EF4-FFF2-40B4-BE49-F238E27FC236}">
                <a16:creationId xmlns:a16="http://schemas.microsoft.com/office/drawing/2014/main" id="{47280DA8-F7DE-4F6C-96F9-853C2FCD29F8}"/>
              </a:ext>
            </a:extLst>
          </p:cNvPr>
          <p:cNvCxnSpPr>
            <a:cxnSpLocks/>
            <a:stCxn id="40" idx="3"/>
            <a:endCxn id="95" idx="1"/>
          </p:cNvCxnSpPr>
          <p:nvPr/>
        </p:nvCxnSpPr>
        <p:spPr>
          <a:xfrm>
            <a:off x="8465723" y="2478242"/>
            <a:ext cx="683055" cy="567003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3" name="Elipse 102">
            <a:extLst>
              <a:ext uri="{FF2B5EF4-FFF2-40B4-BE49-F238E27FC236}">
                <a16:creationId xmlns:a16="http://schemas.microsoft.com/office/drawing/2014/main" id="{163FA0A0-1623-4BB6-BD0F-DEB649A009C3}"/>
              </a:ext>
            </a:extLst>
          </p:cNvPr>
          <p:cNvSpPr/>
          <p:nvPr/>
        </p:nvSpPr>
        <p:spPr>
          <a:xfrm>
            <a:off x="10485237" y="4606245"/>
            <a:ext cx="180000" cy="180000"/>
          </a:xfrm>
          <a:prstGeom prst="ellipse">
            <a:avLst/>
          </a:prstGeom>
          <a:solidFill>
            <a:srgbClr val="FF0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dirty="0"/>
              <a:t>3</a:t>
            </a:r>
          </a:p>
        </p:txBody>
      </p:sp>
      <p:sp>
        <p:nvSpPr>
          <p:cNvPr id="104" name="Rectángulo 103">
            <a:extLst>
              <a:ext uri="{FF2B5EF4-FFF2-40B4-BE49-F238E27FC236}">
                <a16:creationId xmlns:a16="http://schemas.microsoft.com/office/drawing/2014/main" id="{748BD0BC-370E-4064-A668-5F3995CAE7CA}"/>
              </a:ext>
            </a:extLst>
          </p:cNvPr>
          <p:cNvSpPr/>
          <p:nvPr/>
        </p:nvSpPr>
        <p:spPr>
          <a:xfrm>
            <a:off x="7551117" y="5793210"/>
            <a:ext cx="1039424" cy="36193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IC / respuesta 5W</a:t>
            </a:r>
          </a:p>
        </p:txBody>
      </p:sp>
      <p:sp>
        <p:nvSpPr>
          <p:cNvPr id="107" name="Rectángulo 106">
            <a:extLst>
              <a:ext uri="{FF2B5EF4-FFF2-40B4-BE49-F238E27FC236}">
                <a16:creationId xmlns:a16="http://schemas.microsoft.com/office/drawing/2014/main" id="{096F5C1E-8A10-4F64-AF4D-D7ECCAB971AE}"/>
              </a:ext>
            </a:extLst>
          </p:cNvPr>
          <p:cNvSpPr/>
          <p:nvPr/>
        </p:nvSpPr>
        <p:spPr>
          <a:xfrm>
            <a:off x="4978224" y="6324790"/>
            <a:ext cx="1039424" cy="36193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s-MX" sz="800" kern="0" dirty="0">
                <a:solidFill>
                  <a:prstClr val="black"/>
                </a:solidFill>
              </a:rPr>
              <a:t>IC / respuesta 5W</a:t>
            </a:r>
          </a:p>
        </p:txBody>
      </p:sp>
      <p:sp>
        <p:nvSpPr>
          <p:cNvPr id="108" name="Rectángulo 107">
            <a:extLst>
              <a:ext uri="{FF2B5EF4-FFF2-40B4-BE49-F238E27FC236}">
                <a16:creationId xmlns:a16="http://schemas.microsoft.com/office/drawing/2014/main" id="{D674872D-4EB1-4EBA-A0EA-9A833B3D1280}"/>
              </a:ext>
            </a:extLst>
          </p:cNvPr>
          <p:cNvSpPr/>
          <p:nvPr/>
        </p:nvSpPr>
        <p:spPr>
          <a:xfrm>
            <a:off x="6682085" y="2940475"/>
            <a:ext cx="1039424" cy="36193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800" kern="0" dirty="0">
                <a:solidFill>
                  <a:prstClr val="black"/>
                </a:solidFill>
                <a:latin typeface="Calibri" panose="020F0502020204030204"/>
              </a:rPr>
              <a:t>IC / respuesta 5W</a:t>
            </a:r>
            <a:endParaRPr kumimoji="0" lang="es-MX" sz="8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837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Object 30" hidden="1">
            <a:extLst>
              <a:ext uri="{FF2B5EF4-FFF2-40B4-BE49-F238E27FC236}">
                <a16:creationId xmlns:a16="http://schemas.microsoft.com/office/drawing/2014/main" id="{93833838-B00F-439F-93A0-24BA7614678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962" y="2616"/>
          <a:ext cx="963" cy="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5" imgW="421" imgH="423" progId="TCLayout.ActiveDocument.1">
                  <p:embed/>
                </p:oleObj>
              </mc:Choice>
              <mc:Fallback>
                <p:oleObj name="Diapositiva de think-cell" r:id="rId5" imgW="421" imgH="423" progId="TCLayout.ActiveDocument.1">
                  <p:embed/>
                  <p:pic>
                    <p:nvPicPr>
                      <p:cNvPr id="31" name="Object 30" hidden="1">
                        <a:extLst>
                          <a:ext uri="{FF2B5EF4-FFF2-40B4-BE49-F238E27FC236}">
                            <a16:creationId xmlns:a16="http://schemas.microsoft.com/office/drawing/2014/main" id="{93833838-B00F-439F-93A0-24BA761467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62" y="2616"/>
                        <a:ext cx="963" cy="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64A67DA4-B38A-4336-BB8C-642398B41D7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1654"/>
            <a:ext cx="96220" cy="96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defTabSz="914182">
              <a:defRPr/>
            </a:pPr>
            <a:endParaRPr lang="es-MX" sz="814">
              <a:solidFill>
                <a:prstClr val="white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009CA851-B7EA-4BB9-BCCA-180B1771B0A7}"/>
              </a:ext>
            </a:extLst>
          </p:cNvPr>
          <p:cNvSpPr/>
          <p:nvPr/>
        </p:nvSpPr>
        <p:spPr>
          <a:xfrm rot="16200000">
            <a:off x="-2182195" y="3743118"/>
            <a:ext cx="5285106" cy="7617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54277">
              <a:defRPr/>
            </a:pPr>
            <a:r>
              <a:rPr lang="es-CL" sz="1600" kern="0" dirty="0">
                <a:solidFill>
                  <a:schemeClr val="tx1"/>
                </a:solidFill>
                <a:latin typeface="Calibri"/>
              </a:rPr>
              <a:t>PLANES DE “ACCIÓN CORRECTIVA”</a:t>
            </a:r>
          </a:p>
          <a:p>
            <a:pPr algn="ctr" defTabSz="554277">
              <a:defRPr/>
            </a:pPr>
            <a:r>
              <a:rPr lang="es-CL" sz="1600" kern="0" dirty="0">
                <a:solidFill>
                  <a:schemeClr val="tx1"/>
                </a:solidFill>
                <a:latin typeface="Calibri"/>
              </a:rPr>
              <a:t>5 PORQUÉS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1C7E6C8-5213-4C87-AA0A-59AF8B7FE351}"/>
              </a:ext>
            </a:extLst>
          </p:cNvPr>
          <p:cNvSpPr/>
          <p:nvPr/>
        </p:nvSpPr>
        <p:spPr>
          <a:xfrm>
            <a:off x="68240" y="835123"/>
            <a:ext cx="1788227" cy="6539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4" name="Título 1">
            <a:extLst>
              <a:ext uri="{FF2B5EF4-FFF2-40B4-BE49-F238E27FC236}">
                <a16:creationId xmlns:a16="http://schemas.microsoft.com/office/drawing/2014/main" id="{45305F96-184A-499F-A3D9-2982DCA4354B}"/>
              </a:ext>
            </a:extLst>
          </p:cNvPr>
          <p:cNvSpPr txBox="1">
            <a:spLocks/>
          </p:cNvSpPr>
          <p:nvPr/>
        </p:nvSpPr>
        <p:spPr>
          <a:xfrm>
            <a:off x="1002082" y="236642"/>
            <a:ext cx="7463641" cy="422026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defTabSz="554277">
              <a:defRPr/>
            </a:pPr>
            <a:r>
              <a:rPr lang="es-CL" sz="2000" kern="0" dirty="0">
                <a:latin typeface="Calibri"/>
              </a:rPr>
              <a:t>Resolución de problemas: Tipo de incidente / área.</a:t>
            </a:r>
          </a:p>
        </p:txBody>
      </p:sp>
      <p:sp>
        <p:nvSpPr>
          <p:cNvPr id="73" name="Título 1">
            <a:extLst>
              <a:ext uri="{FF2B5EF4-FFF2-40B4-BE49-F238E27FC236}">
                <a16:creationId xmlns:a16="http://schemas.microsoft.com/office/drawing/2014/main" id="{99CBBC56-4E8B-4022-9628-47477188BBB4}"/>
              </a:ext>
            </a:extLst>
          </p:cNvPr>
          <p:cNvSpPr txBox="1">
            <a:spLocks/>
          </p:cNvSpPr>
          <p:nvPr/>
        </p:nvSpPr>
        <p:spPr>
          <a:xfrm>
            <a:off x="68240" y="962001"/>
            <a:ext cx="1707552" cy="392574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 defTabSz="554277">
              <a:defRPr/>
            </a:pPr>
            <a:r>
              <a:rPr lang="es-CL" sz="1400" kern="0" dirty="0">
                <a:latin typeface="Calibri"/>
              </a:rPr>
              <a:t>PROBLEMÁTICA </a:t>
            </a:r>
          </a:p>
          <a:p>
            <a:pPr algn="ctr" defTabSz="554277">
              <a:defRPr/>
            </a:pPr>
            <a:r>
              <a:rPr lang="es-CL" sz="1400" kern="0" dirty="0">
                <a:latin typeface="Calibri"/>
              </a:rPr>
              <a:t>5W2H</a:t>
            </a:r>
          </a:p>
        </p:txBody>
      </p:sp>
      <p:sp>
        <p:nvSpPr>
          <p:cNvPr id="74" name="Título 1">
            <a:extLst>
              <a:ext uri="{FF2B5EF4-FFF2-40B4-BE49-F238E27FC236}">
                <a16:creationId xmlns:a16="http://schemas.microsoft.com/office/drawing/2014/main" id="{5B8D272B-FF9C-48BA-A6CB-E2A931009162}"/>
              </a:ext>
            </a:extLst>
          </p:cNvPr>
          <p:cNvSpPr txBox="1">
            <a:spLocks/>
          </p:cNvSpPr>
          <p:nvPr/>
        </p:nvSpPr>
        <p:spPr>
          <a:xfrm rot="16200000">
            <a:off x="0" y="3305594"/>
            <a:ext cx="1695221" cy="1349321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 defTabSz="554277">
              <a:defRPr/>
            </a:pPr>
            <a:endParaRPr lang="es-CL" sz="1600" b="1" kern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01B606C7-80A9-470E-A352-52CC40B92744}"/>
              </a:ext>
            </a:extLst>
          </p:cNvPr>
          <p:cNvGrpSpPr/>
          <p:nvPr/>
        </p:nvGrpSpPr>
        <p:grpSpPr>
          <a:xfrm>
            <a:off x="1856467" y="835123"/>
            <a:ext cx="9886544" cy="646331"/>
            <a:chOff x="2055247" y="780531"/>
            <a:chExt cx="9415213" cy="646331"/>
          </a:xfrm>
          <a:solidFill>
            <a:schemeClr val="bg1">
              <a:lumMod val="95000"/>
            </a:schemeClr>
          </a:solidFill>
        </p:grpSpPr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DBF75F00-7B90-42D1-A7E5-89246B249CDB}"/>
                </a:ext>
              </a:extLst>
            </p:cNvPr>
            <p:cNvSpPr txBox="1"/>
            <p:nvPr/>
          </p:nvSpPr>
          <p:spPr>
            <a:xfrm>
              <a:off x="2055247" y="780531"/>
              <a:ext cx="9415213" cy="646331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¿Qué?                   </a:t>
              </a:r>
              <a:r>
                <a:rPr kumimoji="0" lang="es-MX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Tipo de incidente.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¿Quién?¿Cual?    </a:t>
              </a:r>
              <a:r>
                <a:rPr kumimoji="0" lang="es-MX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Equipo que desarrolla.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¿Como? 	     </a:t>
              </a:r>
              <a:r>
                <a:rPr kumimoji="0" lang="es-MX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Descripción incidente.</a:t>
              </a:r>
            </a:p>
          </p:txBody>
        </p:sp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7EA81CDF-AC38-42EA-9537-0B9899399145}"/>
                </a:ext>
              </a:extLst>
            </p:cNvPr>
            <p:cNvSpPr txBox="1"/>
            <p:nvPr/>
          </p:nvSpPr>
          <p:spPr>
            <a:xfrm>
              <a:off x="6233653" y="780531"/>
              <a:ext cx="5236807" cy="646331"/>
            </a:xfrm>
            <a:prstGeom prst="rect">
              <a:avLst/>
            </a:prstGeom>
            <a:grpFill/>
            <a:ln w="317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¿Cuando?  </a:t>
              </a:r>
              <a:r>
                <a:rPr kumimoji="0" lang="es-MX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fecha</a:t>
              </a:r>
              <a:r>
                <a:rPr lang="es-MX" sz="1200" kern="0" dirty="0">
                  <a:solidFill>
                    <a:prstClr val="black"/>
                  </a:solidFill>
                  <a:latin typeface="Calibri"/>
                </a:rPr>
                <a:t>.</a:t>
              </a:r>
              <a:endParaRPr kumimoji="0" lang="es-MX" sz="1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¿Donde?    </a:t>
              </a:r>
              <a:r>
                <a:rPr kumimoji="0" lang="es-MX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Área</a:t>
              </a:r>
              <a:r>
                <a:rPr lang="es-MX" sz="1200" kern="0" dirty="0">
                  <a:solidFill>
                    <a:prstClr val="black"/>
                  </a:solidFill>
                  <a:latin typeface="Calibri"/>
                </a:rPr>
                <a:t>, planta, sector, etc.</a:t>
              </a:r>
              <a:endParaRPr kumimoji="0" lang="es-MX" sz="1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¿Cuanto?   </a:t>
              </a:r>
              <a:r>
                <a:rPr kumimoji="0" lang="es-MX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Impacto real o potencial.</a:t>
              </a:r>
            </a:p>
          </p:txBody>
        </p:sp>
      </p:grpSp>
      <p:sp>
        <p:nvSpPr>
          <p:cNvPr id="71" name="Rectángulo 70">
            <a:extLst>
              <a:ext uri="{FF2B5EF4-FFF2-40B4-BE49-F238E27FC236}">
                <a16:creationId xmlns:a16="http://schemas.microsoft.com/office/drawing/2014/main" id="{41592A05-8872-4ACB-901A-4FCB189C2A8A}"/>
              </a:ext>
            </a:extLst>
          </p:cNvPr>
          <p:cNvSpPr/>
          <p:nvPr/>
        </p:nvSpPr>
        <p:spPr>
          <a:xfrm>
            <a:off x="7335942" y="1660756"/>
            <a:ext cx="993909" cy="25520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800" kern="0" dirty="0">
                <a:solidFill>
                  <a:prstClr val="black"/>
                </a:solidFill>
                <a:latin typeface="Calibri" panose="020F0502020204030204"/>
              </a:rPr>
              <a:t>4</a:t>
            </a:r>
            <a:r>
              <a:rPr kumimoji="0" lang="es-MX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Por que?</a:t>
            </a:r>
          </a:p>
        </p:txBody>
      </p:sp>
      <p:graphicFrame>
        <p:nvGraphicFramePr>
          <p:cNvPr id="87" name="Tabla 3">
            <a:extLst>
              <a:ext uri="{FF2B5EF4-FFF2-40B4-BE49-F238E27FC236}">
                <a16:creationId xmlns:a16="http://schemas.microsoft.com/office/drawing/2014/main" id="{CAC6C26A-C69C-4F68-A6A2-2291DFC2D6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765353"/>
              </p:ext>
            </p:extLst>
          </p:nvPr>
        </p:nvGraphicFramePr>
        <p:xfrm>
          <a:off x="847609" y="1489111"/>
          <a:ext cx="11289847" cy="215474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42482">
                  <a:extLst>
                    <a:ext uri="{9D8B030D-6E8A-4147-A177-3AD203B41FA5}">
                      <a16:colId xmlns:a16="http://schemas.microsoft.com/office/drawing/2014/main" val="4107479301"/>
                    </a:ext>
                  </a:extLst>
                </a:gridCol>
                <a:gridCol w="5088023">
                  <a:extLst>
                    <a:ext uri="{9D8B030D-6E8A-4147-A177-3AD203B41FA5}">
                      <a16:colId xmlns:a16="http://schemas.microsoft.com/office/drawing/2014/main" val="3620221245"/>
                    </a:ext>
                  </a:extLst>
                </a:gridCol>
                <a:gridCol w="1196174">
                  <a:extLst>
                    <a:ext uri="{9D8B030D-6E8A-4147-A177-3AD203B41FA5}">
                      <a16:colId xmlns:a16="http://schemas.microsoft.com/office/drawing/2014/main" val="2608175021"/>
                    </a:ext>
                  </a:extLst>
                </a:gridCol>
                <a:gridCol w="832990">
                  <a:extLst>
                    <a:ext uri="{9D8B030D-6E8A-4147-A177-3AD203B41FA5}">
                      <a16:colId xmlns:a16="http://schemas.microsoft.com/office/drawing/2014/main" val="2424614162"/>
                    </a:ext>
                  </a:extLst>
                </a:gridCol>
                <a:gridCol w="830178">
                  <a:extLst>
                    <a:ext uri="{9D8B030D-6E8A-4147-A177-3AD203B41FA5}">
                      <a16:colId xmlns:a16="http://schemas.microsoft.com/office/drawing/2014/main" val="1537883210"/>
                    </a:ext>
                  </a:extLst>
                </a:gridCol>
              </a:tblGrid>
              <a:tr h="429449">
                <a:tc>
                  <a:txBody>
                    <a:bodyPr/>
                    <a:lstStyle/>
                    <a:p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Oportunidad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Acción Correctiv</a:t>
                      </a:r>
                      <a:r>
                        <a:rPr lang="es-MX" sz="1100" b="1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s-MX" sz="1100" b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(“Acciones para eliminar la causa”</a:t>
                      </a:r>
                      <a:r>
                        <a:rPr lang="es-CL" sz="1100" b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100" b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definición 3.36 de ISO 45001)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Responsable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Plazo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1100" dirty="0">
                          <a:solidFill>
                            <a:schemeClr val="tx1"/>
                          </a:solidFill>
                        </a:rPr>
                        <a:t>Estado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1296626"/>
                  </a:ext>
                </a:extLst>
              </a:tr>
              <a:tr h="439674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1.- Causa Raíz (CR) 1</a:t>
                      </a:r>
                    </a:p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CR 1 - </a:t>
                      </a:r>
                      <a:r>
                        <a:rPr lang="es-MX" sz="1100" dirty="0"/>
                        <a:t>SC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Nombre Cargo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s-MX" sz="1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__/__/____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EE;E;P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8204889"/>
                  </a:ext>
                </a:extLst>
              </a:tr>
              <a:tr h="429449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2.- Causa Raíz (CR)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CR 2 - </a:t>
                      </a:r>
                      <a:r>
                        <a:rPr lang="es-MX" sz="1100" dirty="0"/>
                        <a:t>SC 2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Nombre Cargo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s-MX" sz="1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__/__/____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EE;E;P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8758090"/>
                  </a:ext>
                </a:extLst>
              </a:tr>
              <a:tr h="429449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3.- Causa Raíz (CR)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CR 3 - </a:t>
                      </a:r>
                      <a:r>
                        <a:rPr lang="es-MX" sz="1100" dirty="0"/>
                        <a:t>SC 3</a:t>
                      </a:r>
                    </a:p>
                    <a:p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Nombre Cargo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s-MX" sz="1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__/__/____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EE;E;P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8685047"/>
                  </a:ext>
                </a:extLst>
              </a:tr>
              <a:tr h="426395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4.- Causa Raíz (CR)  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CR 4 - </a:t>
                      </a:r>
                      <a:r>
                        <a:rPr lang="es-MX" sz="1100" dirty="0"/>
                        <a:t>SC 4</a:t>
                      </a:r>
                    </a:p>
                    <a:p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Nombre Cargo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s-MX" sz="1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__/__/____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/>
                        <a:t>EE;E;P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9789097"/>
                  </a:ext>
                </a:extLst>
              </a:tr>
            </a:tbl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173884E6-60F1-4F5B-8E98-C78CBB9C4B5B}"/>
              </a:ext>
            </a:extLst>
          </p:cNvPr>
          <p:cNvSpPr/>
          <p:nvPr/>
        </p:nvSpPr>
        <p:spPr>
          <a:xfrm>
            <a:off x="841246" y="6545179"/>
            <a:ext cx="11350753" cy="2154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485900" algn="l"/>
              </a:tabLst>
            </a:pPr>
            <a:r>
              <a:rPr lang="es-CL" sz="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Responsable: indique la(s) persona(s) responsables (nombre y cargo)  /  </a:t>
            </a:r>
            <a:r>
              <a:rPr lang="es-ES" sz="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Plazo: indique el plazo para el cumplimiento de la solución de control (día/mes/año)  / Estado: indique lo que corresponda (EE: En Ejecución; E: Ejecutado; P: Pendiente) </a:t>
            </a:r>
            <a:endParaRPr lang="es-MX" sz="8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1846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M6G5.bJ2epmJbEJ4sfGn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M6G5.bJ2epmJbEJ4sfGnw"/>
</p:tagLst>
</file>

<file path=ppt/theme/theme1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AF23ED95418F2428618FD8A0F1A23EE" ma:contentTypeVersion="12" ma:contentTypeDescription="Crear nuevo documento." ma:contentTypeScope="" ma:versionID="c29081bd82a2fc41b1e18b6dd4e688a9">
  <xsd:schema xmlns:xsd="http://www.w3.org/2001/XMLSchema" xmlns:xs="http://www.w3.org/2001/XMLSchema" xmlns:p="http://schemas.microsoft.com/office/2006/metadata/properties" xmlns:ns2="c8cc00ee-915c-474a-8869-386e7d26c2ae" xmlns:ns3="78f71789-0fdf-40b5-a519-0ff3eb94523b" targetNamespace="http://schemas.microsoft.com/office/2006/metadata/properties" ma:root="true" ma:fieldsID="c723ea432e867ea4207ace7d7b2939d9" ns2:_="" ns3:_="">
    <xsd:import namespace="c8cc00ee-915c-474a-8869-386e7d26c2ae"/>
    <xsd:import namespace="78f71789-0fdf-40b5-a519-0ff3eb9452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c00ee-915c-474a-8869-386e7d26c2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f71789-0fdf-40b5-a519-0ff3eb94523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B9FCA4-AA4E-40EF-AACB-6181E0239B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E3DF91-9109-42B6-BA90-843B8D408A0A}">
  <ds:schemaRefs>
    <ds:schemaRef ds:uri="78f71789-0fdf-40b5-a519-0ff3eb94523b"/>
    <ds:schemaRef ds:uri="c8cc00ee-915c-474a-8869-386e7d26c2a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32F8094-B814-4889-AE39-8EB9E087DE1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8428</TotalTime>
  <Words>417</Words>
  <Application>Microsoft Macintosh PowerPoint</Application>
  <PresentationFormat>Panorámica</PresentationFormat>
  <Paragraphs>88</Paragraphs>
  <Slides>2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11_Office Theme</vt:lpstr>
      <vt:lpstr>Diapositiva de think-cell</vt:lpstr>
      <vt:lpstr>Presentación de PowerPoint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Claudio Cortés Polanco</cp:lastModifiedBy>
  <cp:revision>14</cp:revision>
  <dcterms:created xsi:type="dcterms:W3CDTF">2020-11-04T12:06:08Z</dcterms:created>
  <dcterms:modified xsi:type="dcterms:W3CDTF">2025-07-27T16:20:51Z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0x010100CAF23ED95418F2428618FD8A0F1A23EE</vt:lpwstr>
  </property>
</Properties>
</file>