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handoutMasterIdLst>
    <p:handoutMasterId r:id="rId4"/>
  </p:handoutMasterIdLst>
  <p:sldIdLst>
    <p:sldId id="263" r:id="rId2"/>
    <p:sldId id="262" r:id="rId3"/>
  </p:sldIdLst>
  <p:sldSz cx="12192000" cy="6858000"/>
  <p:notesSz cx="6858000" cy="9144000"/>
  <p:embeddedFontLst>
    <p:embeddedFont>
      <p:font typeface="Montserrat" pitchFamily="2" charset="77"/>
      <p:regular r:id="rId5"/>
      <p:bold r:id="rId6"/>
      <p:italic r:id="rId7"/>
      <p:boldItalic r:id="rId8"/>
    </p:embeddedFont>
    <p:embeddedFont>
      <p:font typeface="Montserrat Black" panose="020F0502020204030204" pitchFamily="34" charset="0"/>
      <p:bold r:id="rId9"/>
      <p:italic r:id="rId10"/>
      <p:boldItalic r:id="rId11"/>
    </p:embeddedFont>
    <p:embeddedFont>
      <p:font typeface="Montserrat ExtraBold" panose="020F0502020204030204" pitchFamily="34" charset="0"/>
      <p:bold r:id="rId12"/>
      <p:italic r:id="rId13"/>
      <p:boldItalic r:id="rId14"/>
    </p:embeddedFont>
    <p:embeddedFont>
      <p:font typeface="Montserrat Light" panose="020F0302020204030204" pitchFamily="34" charset="0"/>
      <p:regular r:id="rId15"/>
      <p:italic r:id="rId16"/>
    </p:embeddedFont>
    <p:embeddedFont>
      <p:font typeface="Montserrat Medium" panose="020F0502020204030204" pitchFamily="34" charset="0"/>
      <p:regular r:id="rId17"/>
      <p:italic r:id="rId18"/>
    </p:embeddedFont>
  </p:embeddedFontLst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3679"/>
    <a:srgbClr val="0E4385"/>
    <a:srgbClr val="E0690C"/>
    <a:srgbClr val="FFDF07"/>
    <a:srgbClr val="7EBA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680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2684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1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10" Type="http://schemas.openxmlformats.org/officeDocument/2006/relationships/font" Target="fonts/font6.fntdata"/><Relationship Id="rId19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BB40A5E-F401-47AF-B5DD-A97D7184C53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E675E90-4C67-49D1-B20C-E22CA354DED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91D01-F9F2-415E-85E8-05E677AC245E}" type="datetimeFigureOut">
              <a:rPr lang="es-CL" smtClean="0"/>
              <a:t>27-07-25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48837D8-8D3D-40C3-AADD-A5942249840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BFC3D8D-F164-409F-B823-259D6F6AC5E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0D8A76-27E0-4410-BF75-40D0B37D865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9357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M FOTO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7">
            <a:extLst>
              <a:ext uri="{FF2B5EF4-FFF2-40B4-BE49-F238E27FC236}">
                <a16:creationId xmlns:a16="http://schemas.microsoft.com/office/drawing/2014/main" id="{FC2BB13F-AF9E-4988-9B32-B44164713EF6}"/>
              </a:ext>
            </a:extLst>
          </p:cNvPr>
          <p:cNvSpPr/>
          <p:nvPr userDrawn="1"/>
        </p:nvSpPr>
        <p:spPr>
          <a:xfrm>
            <a:off x="0" y="0"/>
            <a:ext cx="4763137" cy="1198485"/>
          </a:xfrm>
          <a:custGeom>
            <a:avLst/>
            <a:gdLst>
              <a:gd name="connsiteX0" fmla="*/ 0 w 5415379"/>
              <a:gd name="connsiteY0" fmla="*/ 0 h 1198485"/>
              <a:gd name="connsiteX1" fmla="*/ 5415379 w 5415379"/>
              <a:gd name="connsiteY1" fmla="*/ 0 h 1198485"/>
              <a:gd name="connsiteX2" fmla="*/ 5415379 w 5415379"/>
              <a:gd name="connsiteY2" fmla="*/ 1198485 h 1198485"/>
              <a:gd name="connsiteX3" fmla="*/ 0 w 5415379"/>
              <a:gd name="connsiteY3" fmla="*/ 1198485 h 1198485"/>
              <a:gd name="connsiteX4" fmla="*/ 0 w 5415379"/>
              <a:gd name="connsiteY4" fmla="*/ 0 h 1198485"/>
              <a:gd name="connsiteX0" fmla="*/ 0 w 6125592"/>
              <a:gd name="connsiteY0" fmla="*/ 0 h 1198485"/>
              <a:gd name="connsiteX1" fmla="*/ 6125592 w 6125592"/>
              <a:gd name="connsiteY1" fmla="*/ 0 h 1198485"/>
              <a:gd name="connsiteX2" fmla="*/ 5415379 w 6125592"/>
              <a:gd name="connsiteY2" fmla="*/ 1198485 h 1198485"/>
              <a:gd name="connsiteX3" fmla="*/ 0 w 6125592"/>
              <a:gd name="connsiteY3" fmla="*/ 1198485 h 1198485"/>
              <a:gd name="connsiteX4" fmla="*/ 0 w 6125592"/>
              <a:gd name="connsiteY4" fmla="*/ 0 h 119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592" h="1198485">
                <a:moveTo>
                  <a:pt x="0" y="0"/>
                </a:moveTo>
                <a:lnTo>
                  <a:pt x="6125592" y="0"/>
                </a:lnTo>
                <a:lnTo>
                  <a:pt x="5415379" y="1198485"/>
                </a:lnTo>
                <a:lnTo>
                  <a:pt x="0" y="1198485"/>
                </a:lnTo>
                <a:lnTo>
                  <a:pt x="0" y="0"/>
                </a:lnTo>
                <a:close/>
              </a:path>
            </a:pathLst>
          </a:custGeom>
          <a:solidFill>
            <a:srgbClr val="FFD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bg1"/>
              </a:solidFill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2D1C5781-711B-4FBF-899A-8377DAACDFCC}"/>
              </a:ext>
            </a:extLst>
          </p:cNvPr>
          <p:cNvSpPr txBox="1">
            <a:spLocks/>
          </p:cNvSpPr>
          <p:nvPr userDrawn="1"/>
        </p:nvSpPr>
        <p:spPr>
          <a:xfrm>
            <a:off x="1159057" y="260311"/>
            <a:ext cx="2298571" cy="6778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2400" dirty="0">
                <a:solidFill>
                  <a:schemeClr val="bg1"/>
                </a:solidFill>
                <a:latin typeface="Montserrat Black" panose="00000A00000000000000" pitchFamily="50" charset="0"/>
              </a:rPr>
              <a:t>ALERTA DE </a:t>
            </a:r>
          </a:p>
          <a:p>
            <a:r>
              <a:rPr lang="es-CL" sz="2400" dirty="0">
                <a:solidFill>
                  <a:srgbClr val="E0690C"/>
                </a:solidFill>
                <a:latin typeface="Montserrat Black" panose="00000A00000000000000" pitchFamily="50" charset="0"/>
              </a:rPr>
              <a:t>SEGURIDAD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8B21E07-267A-4191-95AA-BE6783D7823E}"/>
              </a:ext>
            </a:extLst>
          </p:cNvPr>
          <p:cNvSpPr/>
          <p:nvPr userDrawn="1"/>
        </p:nvSpPr>
        <p:spPr>
          <a:xfrm>
            <a:off x="4609988" y="-8036"/>
            <a:ext cx="7582012" cy="134171"/>
          </a:xfrm>
          <a:prstGeom prst="rect">
            <a:avLst/>
          </a:prstGeom>
          <a:solidFill>
            <a:srgbClr val="FFD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AAF93E2-27FF-46DE-A5EF-842B65A4DB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706" y="115549"/>
            <a:ext cx="946211" cy="946211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060BDA8A-2DD6-47F0-9425-1E64B886F479}"/>
              </a:ext>
            </a:extLst>
          </p:cNvPr>
          <p:cNvCxnSpPr>
            <a:cxnSpLocks/>
          </p:cNvCxnSpPr>
          <p:nvPr userDrawn="1"/>
        </p:nvCxnSpPr>
        <p:spPr>
          <a:xfrm>
            <a:off x="1159057" y="203106"/>
            <a:ext cx="2070605" cy="0"/>
          </a:xfrm>
          <a:prstGeom prst="line">
            <a:avLst/>
          </a:prstGeom>
          <a:ln w="25400">
            <a:solidFill>
              <a:schemeClr val="bg1"/>
            </a:solidFill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B694819-32C4-4F99-A245-6639D645EDAD}"/>
              </a:ext>
            </a:extLst>
          </p:cNvPr>
          <p:cNvCxnSpPr>
            <a:cxnSpLocks/>
          </p:cNvCxnSpPr>
          <p:nvPr userDrawn="1"/>
        </p:nvCxnSpPr>
        <p:spPr>
          <a:xfrm>
            <a:off x="1159057" y="955908"/>
            <a:ext cx="2070605" cy="0"/>
          </a:xfrm>
          <a:prstGeom prst="line">
            <a:avLst/>
          </a:prstGeom>
          <a:ln w="25400">
            <a:solidFill>
              <a:schemeClr val="bg1"/>
            </a:solidFill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" name="Subtítulo 2">
            <a:extLst>
              <a:ext uri="{FF2B5EF4-FFF2-40B4-BE49-F238E27FC236}">
                <a16:creationId xmlns:a16="http://schemas.microsoft.com/office/drawing/2014/main" id="{BB699B65-CF35-464F-A73F-5660270FD29B}"/>
              </a:ext>
            </a:extLst>
          </p:cNvPr>
          <p:cNvSpPr txBox="1">
            <a:spLocks/>
          </p:cNvSpPr>
          <p:nvPr userDrawn="1"/>
        </p:nvSpPr>
        <p:spPr>
          <a:xfrm>
            <a:off x="4786718" y="462645"/>
            <a:ext cx="1490407" cy="232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L" sz="1200" dirty="0">
                <a:solidFill>
                  <a:srgbClr val="163679"/>
                </a:solidFill>
                <a:latin typeface="Montserrat ExtraBold" panose="00000900000000000000" pitchFamily="50" charset="0"/>
              </a:rPr>
              <a:t>Vicepresidencia</a:t>
            </a:r>
          </a:p>
        </p:txBody>
      </p:sp>
      <p:sp>
        <p:nvSpPr>
          <p:cNvPr id="12" name="Subtítulo 2">
            <a:extLst>
              <a:ext uri="{FF2B5EF4-FFF2-40B4-BE49-F238E27FC236}">
                <a16:creationId xmlns:a16="http://schemas.microsoft.com/office/drawing/2014/main" id="{1D1C46EB-DABE-4DAA-824A-043763A3EDA8}"/>
              </a:ext>
            </a:extLst>
          </p:cNvPr>
          <p:cNvSpPr txBox="1">
            <a:spLocks/>
          </p:cNvSpPr>
          <p:nvPr userDrawn="1"/>
        </p:nvSpPr>
        <p:spPr>
          <a:xfrm>
            <a:off x="6596682" y="462645"/>
            <a:ext cx="1004079" cy="241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1200" dirty="0">
                <a:solidFill>
                  <a:srgbClr val="163679"/>
                </a:solidFill>
                <a:latin typeface="Montserrat ExtraBold" panose="00000900000000000000" pitchFamily="50" charset="0"/>
              </a:rPr>
              <a:t>Gerencia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F3C2111C-DFA8-411E-B3BA-9B6EAC014948}"/>
              </a:ext>
            </a:extLst>
          </p:cNvPr>
          <p:cNvSpPr txBox="1">
            <a:spLocks/>
          </p:cNvSpPr>
          <p:nvPr userDrawn="1"/>
        </p:nvSpPr>
        <p:spPr>
          <a:xfrm>
            <a:off x="7835882" y="462645"/>
            <a:ext cx="1423501" cy="2325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1200" dirty="0">
                <a:solidFill>
                  <a:srgbClr val="163679"/>
                </a:solidFill>
                <a:latin typeface="Montserrat ExtraBold" panose="00000900000000000000" pitchFamily="50" charset="0"/>
              </a:rPr>
              <a:t>Área</a:t>
            </a:r>
          </a:p>
        </p:txBody>
      </p:sp>
      <p:sp>
        <p:nvSpPr>
          <p:cNvPr id="14" name="Subtítulo 2">
            <a:extLst>
              <a:ext uri="{FF2B5EF4-FFF2-40B4-BE49-F238E27FC236}">
                <a16:creationId xmlns:a16="http://schemas.microsoft.com/office/drawing/2014/main" id="{519D6457-FD36-401A-85A0-D62FFCA8FDE1}"/>
              </a:ext>
            </a:extLst>
          </p:cNvPr>
          <p:cNvSpPr txBox="1">
            <a:spLocks/>
          </p:cNvSpPr>
          <p:nvPr userDrawn="1"/>
        </p:nvSpPr>
        <p:spPr>
          <a:xfrm>
            <a:off x="9172983" y="462645"/>
            <a:ext cx="1423501" cy="273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1200" dirty="0">
                <a:solidFill>
                  <a:srgbClr val="163679"/>
                </a:solidFill>
                <a:latin typeface="Montserrat ExtraBold" panose="00000900000000000000" pitchFamily="50" charset="0"/>
              </a:rPr>
              <a:t>Fecha</a:t>
            </a:r>
          </a:p>
        </p:txBody>
      </p:sp>
      <p:sp>
        <p:nvSpPr>
          <p:cNvPr id="15" name="Subtítulo 2">
            <a:extLst>
              <a:ext uri="{FF2B5EF4-FFF2-40B4-BE49-F238E27FC236}">
                <a16:creationId xmlns:a16="http://schemas.microsoft.com/office/drawing/2014/main" id="{C16568A2-86EE-4546-9392-18D31A7CF518}"/>
              </a:ext>
            </a:extLst>
          </p:cNvPr>
          <p:cNvSpPr txBox="1">
            <a:spLocks/>
          </p:cNvSpPr>
          <p:nvPr userDrawn="1"/>
        </p:nvSpPr>
        <p:spPr>
          <a:xfrm>
            <a:off x="10827150" y="462645"/>
            <a:ext cx="1024539" cy="232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L" sz="1200" dirty="0">
                <a:solidFill>
                  <a:srgbClr val="163679"/>
                </a:solidFill>
                <a:latin typeface="Montserrat ExtraBold" panose="00000900000000000000" pitchFamily="50" charset="0"/>
              </a:rPr>
              <a:t>N</a:t>
            </a:r>
            <a:r>
              <a:rPr lang="es-CL" sz="1200" baseline="30000" dirty="0">
                <a:solidFill>
                  <a:srgbClr val="163679"/>
                </a:solidFill>
                <a:latin typeface="Montserrat ExtraBold" panose="00000900000000000000" pitchFamily="50" charset="0"/>
              </a:rPr>
              <a:t>o</a:t>
            </a:r>
            <a:r>
              <a:rPr lang="es-CL" sz="1200" dirty="0">
                <a:solidFill>
                  <a:srgbClr val="163679"/>
                </a:solidFill>
                <a:latin typeface="Montserrat ExtraBold" panose="00000900000000000000" pitchFamily="50" charset="0"/>
              </a:rPr>
              <a:t> Alerta</a:t>
            </a:r>
          </a:p>
        </p:txBody>
      </p:sp>
      <p:pic>
        <p:nvPicPr>
          <p:cNvPr id="18" name="Imagen 9">
            <a:extLst>
              <a:ext uri="{FF2B5EF4-FFF2-40B4-BE49-F238E27FC236}">
                <a16:creationId xmlns:a16="http://schemas.microsoft.com/office/drawing/2014/main" id="{0B675F76-FA78-4083-977A-8F6BB3CEAE1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3" y="126136"/>
            <a:ext cx="946211" cy="946211"/>
          </a:xfrm>
          <a:prstGeom prst="rect">
            <a:avLst/>
          </a:prstGeom>
        </p:spPr>
      </p:pic>
      <p:graphicFrame>
        <p:nvGraphicFramePr>
          <p:cNvPr id="28" name="Table 4">
            <a:extLst>
              <a:ext uri="{FF2B5EF4-FFF2-40B4-BE49-F238E27FC236}">
                <a16:creationId xmlns:a16="http://schemas.microsoft.com/office/drawing/2014/main" id="{4E10AA58-56F6-4C6C-B436-E5CFC50D5E25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57493051"/>
              </p:ext>
            </p:extLst>
          </p:nvPr>
        </p:nvGraphicFramePr>
        <p:xfrm>
          <a:off x="184214" y="1305017"/>
          <a:ext cx="11818395" cy="4288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9465">
                  <a:extLst>
                    <a:ext uri="{9D8B030D-6E8A-4147-A177-3AD203B41FA5}">
                      <a16:colId xmlns:a16="http://schemas.microsoft.com/office/drawing/2014/main" val="1292565718"/>
                    </a:ext>
                  </a:extLst>
                </a:gridCol>
                <a:gridCol w="3952173">
                  <a:extLst>
                    <a:ext uri="{9D8B030D-6E8A-4147-A177-3AD203B41FA5}">
                      <a16:colId xmlns:a16="http://schemas.microsoft.com/office/drawing/2014/main" val="2387471889"/>
                    </a:ext>
                  </a:extLst>
                </a:gridCol>
                <a:gridCol w="3926757">
                  <a:extLst>
                    <a:ext uri="{9D8B030D-6E8A-4147-A177-3AD203B41FA5}">
                      <a16:colId xmlns:a16="http://schemas.microsoft.com/office/drawing/2014/main" val="3528064575"/>
                    </a:ext>
                  </a:extLst>
                </a:gridCol>
              </a:tblGrid>
              <a:tr h="428842"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dirty="0">
                          <a:solidFill>
                            <a:schemeClr val="bg1"/>
                          </a:solidFill>
                          <a:latin typeface="Montserrat ExtraBold" panose="00000900000000000000" pitchFamily="50" charset="0"/>
                        </a:rPr>
                        <a:t>Registro Fotográfico</a:t>
                      </a:r>
                    </a:p>
                  </a:txBody>
                  <a:tcPr anchor="ctr">
                    <a:solidFill>
                      <a:srgbClr val="1636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dirty="0">
                          <a:solidFill>
                            <a:schemeClr val="bg1"/>
                          </a:solidFill>
                          <a:latin typeface="Montserrat ExtraBold" panose="00000900000000000000" pitchFamily="50" charset="0"/>
                        </a:rPr>
                        <a:t>Antecedentes del Incidente</a:t>
                      </a:r>
                    </a:p>
                  </a:txBody>
                  <a:tcPr anchor="ctr">
                    <a:solidFill>
                      <a:srgbClr val="1636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dirty="0">
                          <a:solidFill>
                            <a:schemeClr val="bg1"/>
                          </a:solidFill>
                          <a:latin typeface="Montserrat ExtraBold" panose="00000900000000000000" pitchFamily="50" charset="0"/>
                        </a:rPr>
                        <a:t>¿Cómo evitar su repetición?</a:t>
                      </a:r>
                    </a:p>
                  </a:txBody>
                  <a:tcPr anchor="ctr">
                    <a:solidFill>
                      <a:srgbClr val="1636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013011"/>
                  </a:ext>
                </a:extLst>
              </a:tr>
            </a:tbl>
          </a:graphicData>
        </a:graphic>
      </p:graphicFrame>
      <p:graphicFrame>
        <p:nvGraphicFramePr>
          <p:cNvPr id="29" name="Tabla 37">
            <a:extLst>
              <a:ext uri="{FF2B5EF4-FFF2-40B4-BE49-F238E27FC236}">
                <a16:creationId xmlns:a16="http://schemas.microsoft.com/office/drawing/2014/main" id="{D797FB97-079D-4C26-A469-3FA457A4551A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65124857"/>
              </p:ext>
            </p:extLst>
          </p:nvPr>
        </p:nvGraphicFramePr>
        <p:xfrm>
          <a:off x="184214" y="1733859"/>
          <a:ext cx="11818395" cy="50685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39465">
                  <a:extLst>
                    <a:ext uri="{9D8B030D-6E8A-4147-A177-3AD203B41FA5}">
                      <a16:colId xmlns:a16="http://schemas.microsoft.com/office/drawing/2014/main" val="2352897318"/>
                    </a:ext>
                  </a:extLst>
                </a:gridCol>
                <a:gridCol w="3939465">
                  <a:extLst>
                    <a:ext uri="{9D8B030D-6E8A-4147-A177-3AD203B41FA5}">
                      <a16:colId xmlns:a16="http://schemas.microsoft.com/office/drawing/2014/main" val="3354912582"/>
                    </a:ext>
                  </a:extLst>
                </a:gridCol>
                <a:gridCol w="3939465">
                  <a:extLst>
                    <a:ext uri="{9D8B030D-6E8A-4147-A177-3AD203B41FA5}">
                      <a16:colId xmlns:a16="http://schemas.microsoft.com/office/drawing/2014/main" val="3530754185"/>
                    </a:ext>
                  </a:extLst>
                </a:gridCol>
              </a:tblGrid>
              <a:tr h="4082675">
                <a:tc rowSpan="2">
                  <a:txBody>
                    <a:bodyPr/>
                    <a:lstStyle/>
                    <a:p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s-CL" sz="1000" kern="1200" dirty="0">
                          <a:solidFill>
                            <a:srgbClr val="163679"/>
                          </a:solidFill>
                          <a:latin typeface="Montserrat ExtraBold" panose="00000900000000000000" pitchFamily="50" charset="0"/>
                          <a:ea typeface="+mn-ea"/>
                          <a:cs typeface="+mn-cs"/>
                        </a:rPr>
                        <a:t>Empresa: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s-CL" sz="1000" kern="1200" dirty="0">
                          <a:solidFill>
                            <a:srgbClr val="163679"/>
                          </a:solidFill>
                          <a:latin typeface="Montserrat ExtraBold" panose="00000900000000000000" pitchFamily="50" charset="0"/>
                          <a:ea typeface="+mn-ea"/>
                          <a:cs typeface="+mn-cs"/>
                        </a:rPr>
                        <a:t>Lugar: 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s-CL" sz="1000" kern="1200" dirty="0">
                          <a:solidFill>
                            <a:srgbClr val="163679"/>
                          </a:solidFill>
                          <a:latin typeface="Montserrat ExtraBold" panose="00000900000000000000" pitchFamily="50" charset="0"/>
                          <a:ea typeface="+mn-ea"/>
                          <a:cs typeface="+mn-cs"/>
                        </a:rPr>
                        <a:t>Clasificación: 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s-CL" sz="1000" kern="1200" dirty="0">
                          <a:solidFill>
                            <a:srgbClr val="163679"/>
                          </a:solidFill>
                          <a:latin typeface="Montserrat ExtraBold" panose="00000900000000000000" pitchFamily="50" charset="0"/>
                          <a:ea typeface="+mn-ea"/>
                          <a:cs typeface="+mn-cs"/>
                        </a:rPr>
                        <a:t>Descripción: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CL" sz="1000" kern="1200" dirty="0">
                          <a:solidFill>
                            <a:srgbClr val="163679"/>
                          </a:solidFill>
                          <a:latin typeface="Montserrat ExtraBold" panose="00000900000000000000" pitchFamily="50" charset="0"/>
                          <a:ea typeface="+mn-ea"/>
                          <a:cs typeface="+mn-cs"/>
                        </a:rPr>
                        <a:t>Trabajador:</a:t>
                      </a:r>
                      <a:endParaRPr lang="es-CL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s-CL" sz="1000" kern="1200" dirty="0">
                        <a:solidFill>
                          <a:srgbClr val="163679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541715"/>
                  </a:ext>
                </a:extLst>
              </a:tr>
              <a:tr h="557477">
                <a:tc vMerge="1"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L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789570"/>
                  </a:ext>
                </a:extLst>
              </a:tr>
            </a:tbl>
          </a:graphicData>
        </a:graphic>
      </p:graphicFrame>
      <p:sp>
        <p:nvSpPr>
          <p:cNvPr id="30" name="Marcador de posición de imagen 2">
            <a:extLst>
              <a:ext uri="{FF2B5EF4-FFF2-40B4-BE49-F238E27FC236}">
                <a16:creationId xmlns:a16="http://schemas.microsoft.com/office/drawing/2014/main" id="{92D529B6-4CAC-4FFC-A207-6821644110F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0545" y="2134791"/>
            <a:ext cx="3462338" cy="2062162"/>
          </a:xfrm>
        </p:spPr>
        <p:txBody>
          <a:bodyPr/>
          <a:lstStyle>
            <a:lvl1pPr>
              <a:defRPr/>
            </a:lvl1pPr>
          </a:lstStyle>
          <a:p>
            <a:r>
              <a:rPr lang="es-CL" dirty="0"/>
              <a:t>Foto 1</a:t>
            </a:r>
          </a:p>
        </p:txBody>
      </p:sp>
      <p:sp>
        <p:nvSpPr>
          <p:cNvPr id="31" name="Marcador de posición de imagen 2">
            <a:extLst>
              <a:ext uri="{FF2B5EF4-FFF2-40B4-BE49-F238E27FC236}">
                <a16:creationId xmlns:a16="http://schemas.microsoft.com/office/drawing/2014/main" id="{6BED568F-399D-4D54-B912-050D57ED882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0545" y="4367251"/>
            <a:ext cx="3462338" cy="2062162"/>
          </a:xfrm>
        </p:spPr>
        <p:txBody>
          <a:bodyPr/>
          <a:lstStyle>
            <a:lvl1pPr>
              <a:defRPr/>
            </a:lvl1pPr>
          </a:lstStyle>
          <a:p>
            <a:r>
              <a:rPr lang="es-CL" dirty="0"/>
              <a:t>Foto 2</a:t>
            </a:r>
          </a:p>
        </p:txBody>
      </p:sp>
    </p:spTree>
    <p:extLst>
      <p:ext uri="{BB962C8B-B14F-4D97-AF65-F5344CB8AC3E}">
        <p14:creationId xmlns:p14="http://schemas.microsoft.com/office/powerpoint/2010/main" val="37906158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1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7">
            <a:extLst>
              <a:ext uri="{FF2B5EF4-FFF2-40B4-BE49-F238E27FC236}">
                <a16:creationId xmlns:a16="http://schemas.microsoft.com/office/drawing/2014/main" id="{D1153B0E-327F-489C-9601-3D2F4D1DF985}"/>
              </a:ext>
            </a:extLst>
          </p:cNvPr>
          <p:cNvSpPr/>
          <p:nvPr userDrawn="1"/>
        </p:nvSpPr>
        <p:spPr>
          <a:xfrm>
            <a:off x="0" y="0"/>
            <a:ext cx="4763137" cy="1198485"/>
          </a:xfrm>
          <a:custGeom>
            <a:avLst/>
            <a:gdLst>
              <a:gd name="connsiteX0" fmla="*/ 0 w 5415379"/>
              <a:gd name="connsiteY0" fmla="*/ 0 h 1198485"/>
              <a:gd name="connsiteX1" fmla="*/ 5415379 w 5415379"/>
              <a:gd name="connsiteY1" fmla="*/ 0 h 1198485"/>
              <a:gd name="connsiteX2" fmla="*/ 5415379 w 5415379"/>
              <a:gd name="connsiteY2" fmla="*/ 1198485 h 1198485"/>
              <a:gd name="connsiteX3" fmla="*/ 0 w 5415379"/>
              <a:gd name="connsiteY3" fmla="*/ 1198485 h 1198485"/>
              <a:gd name="connsiteX4" fmla="*/ 0 w 5415379"/>
              <a:gd name="connsiteY4" fmla="*/ 0 h 1198485"/>
              <a:gd name="connsiteX0" fmla="*/ 0 w 6125592"/>
              <a:gd name="connsiteY0" fmla="*/ 0 h 1198485"/>
              <a:gd name="connsiteX1" fmla="*/ 6125592 w 6125592"/>
              <a:gd name="connsiteY1" fmla="*/ 0 h 1198485"/>
              <a:gd name="connsiteX2" fmla="*/ 5415379 w 6125592"/>
              <a:gd name="connsiteY2" fmla="*/ 1198485 h 1198485"/>
              <a:gd name="connsiteX3" fmla="*/ 0 w 6125592"/>
              <a:gd name="connsiteY3" fmla="*/ 1198485 h 1198485"/>
              <a:gd name="connsiteX4" fmla="*/ 0 w 6125592"/>
              <a:gd name="connsiteY4" fmla="*/ 0 h 119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592" h="1198485">
                <a:moveTo>
                  <a:pt x="0" y="0"/>
                </a:moveTo>
                <a:lnTo>
                  <a:pt x="6125592" y="0"/>
                </a:lnTo>
                <a:lnTo>
                  <a:pt x="5415379" y="1198485"/>
                </a:lnTo>
                <a:lnTo>
                  <a:pt x="0" y="1198485"/>
                </a:lnTo>
                <a:lnTo>
                  <a:pt x="0" y="0"/>
                </a:lnTo>
                <a:close/>
              </a:path>
            </a:pathLst>
          </a:custGeom>
          <a:solidFill>
            <a:srgbClr val="FFD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bg1"/>
              </a:solidFill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935D00AD-F50A-4944-8EFD-210A7975E74F}"/>
              </a:ext>
            </a:extLst>
          </p:cNvPr>
          <p:cNvSpPr txBox="1">
            <a:spLocks/>
          </p:cNvSpPr>
          <p:nvPr userDrawn="1"/>
        </p:nvSpPr>
        <p:spPr>
          <a:xfrm>
            <a:off x="1158088" y="260311"/>
            <a:ext cx="2298571" cy="6778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2400" dirty="0">
                <a:solidFill>
                  <a:schemeClr val="bg1"/>
                </a:solidFill>
                <a:latin typeface="Montserrat Black" panose="00000A00000000000000" pitchFamily="50" charset="0"/>
              </a:rPr>
              <a:t>ALERTA DE </a:t>
            </a:r>
          </a:p>
          <a:p>
            <a:r>
              <a:rPr lang="es-CL" sz="2400" dirty="0">
                <a:solidFill>
                  <a:srgbClr val="E0690C"/>
                </a:solidFill>
                <a:latin typeface="Montserrat Black" panose="00000A00000000000000" pitchFamily="50" charset="0"/>
              </a:rPr>
              <a:t>SEGURIDAD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DD0F857-FF6C-4DBD-89BE-2CA17D793C25}"/>
              </a:ext>
            </a:extLst>
          </p:cNvPr>
          <p:cNvSpPr/>
          <p:nvPr userDrawn="1"/>
        </p:nvSpPr>
        <p:spPr>
          <a:xfrm>
            <a:off x="4609988" y="-8036"/>
            <a:ext cx="7582012" cy="134171"/>
          </a:xfrm>
          <a:prstGeom prst="rect">
            <a:avLst/>
          </a:prstGeom>
          <a:solidFill>
            <a:srgbClr val="FFD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9692504-3DB6-4DA9-BD31-024E42F566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3" y="126136"/>
            <a:ext cx="946211" cy="946211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AADEC609-E83C-47F8-8972-CF6D9122D94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737" y="115549"/>
            <a:ext cx="946211" cy="946211"/>
          </a:xfrm>
          <a:prstGeom prst="rect">
            <a:avLst/>
          </a:prstGeom>
        </p:spPr>
      </p:pic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D82169BE-281E-44F6-8277-5A7FE6CC5E0D}"/>
              </a:ext>
            </a:extLst>
          </p:cNvPr>
          <p:cNvCxnSpPr>
            <a:cxnSpLocks/>
          </p:cNvCxnSpPr>
          <p:nvPr userDrawn="1"/>
        </p:nvCxnSpPr>
        <p:spPr>
          <a:xfrm>
            <a:off x="1166966" y="203106"/>
            <a:ext cx="2070605" cy="0"/>
          </a:xfrm>
          <a:prstGeom prst="line">
            <a:avLst/>
          </a:prstGeom>
          <a:ln w="25400">
            <a:solidFill>
              <a:schemeClr val="bg1"/>
            </a:solidFill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4085F897-4526-47A2-8BBD-6E5CCB5CD1D8}"/>
              </a:ext>
            </a:extLst>
          </p:cNvPr>
          <p:cNvCxnSpPr>
            <a:cxnSpLocks/>
          </p:cNvCxnSpPr>
          <p:nvPr userDrawn="1"/>
        </p:nvCxnSpPr>
        <p:spPr>
          <a:xfrm>
            <a:off x="1166966" y="955908"/>
            <a:ext cx="2070605" cy="0"/>
          </a:xfrm>
          <a:prstGeom prst="line">
            <a:avLst/>
          </a:prstGeom>
          <a:ln w="25400">
            <a:solidFill>
              <a:schemeClr val="bg1"/>
            </a:solidFill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523F85C7-82CD-4C18-B44E-664BCB4A50B1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84799480"/>
              </p:ext>
            </p:extLst>
          </p:nvPr>
        </p:nvGraphicFramePr>
        <p:xfrm>
          <a:off x="171806" y="1301544"/>
          <a:ext cx="11848388" cy="48100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47998">
                  <a:extLst>
                    <a:ext uri="{9D8B030D-6E8A-4147-A177-3AD203B41FA5}">
                      <a16:colId xmlns:a16="http://schemas.microsoft.com/office/drawing/2014/main" val="2631376569"/>
                    </a:ext>
                  </a:extLst>
                </a:gridCol>
                <a:gridCol w="766364">
                  <a:extLst>
                    <a:ext uri="{9D8B030D-6E8A-4147-A177-3AD203B41FA5}">
                      <a16:colId xmlns:a16="http://schemas.microsoft.com/office/drawing/2014/main" val="1008603752"/>
                    </a:ext>
                  </a:extLst>
                </a:gridCol>
                <a:gridCol w="741594">
                  <a:extLst>
                    <a:ext uri="{9D8B030D-6E8A-4147-A177-3AD203B41FA5}">
                      <a16:colId xmlns:a16="http://schemas.microsoft.com/office/drawing/2014/main" val="2763925516"/>
                    </a:ext>
                  </a:extLst>
                </a:gridCol>
                <a:gridCol w="5192432">
                  <a:extLst>
                    <a:ext uri="{9D8B030D-6E8A-4147-A177-3AD203B41FA5}">
                      <a16:colId xmlns:a16="http://schemas.microsoft.com/office/drawing/2014/main" val="2243432610"/>
                    </a:ext>
                  </a:extLst>
                </a:gridCol>
              </a:tblGrid>
              <a:tr h="699185">
                <a:tc>
                  <a:txBody>
                    <a:bodyPr/>
                    <a:lstStyle/>
                    <a:p>
                      <a:pPr algn="ctr"/>
                      <a:r>
                        <a:rPr lang="es-CL" sz="1800" dirty="0">
                          <a:solidFill>
                            <a:srgbClr val="163679"/>
                          </a:solidFill>
                          <a:latin typeface="Montserrat ExtraBold" panose="00000900000000000000" pitchFamily="50" charset="0"/>
                        </a:rPr>
                        <a:t>Requerimiento</a:t>
                      </a:r>
                      <a:endParaRPr lang="es-CL" dirty="0"/>
                    </a:p>
                  </a:txBody>
                  <a:tcPr anchor="ctr">
                    <a:solidFill>
                      <a:srgbClr val="FFDF0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kern="1200" dirty="0">
                          <a:solidFill>
                            <a:schemeClr val="bg1"/>
                          </a:solidFill>
                          <a:latin typeface="Montserrat ExtraBold" panose="00000900000000000000" pitchFamily="50" charset="0"/>
                          <a:ea typeface="+mn-ea"/>
                          <a:cs typeface="+mn-cs"/>
                        </a:rPr>
                        <a:t>SI</a:t>
                      </a:r>
                      <a:endParaRPr lang="es-CL" sz="1600" kern="1200" dirty="0">
                        <a:solidFill>
                          <a:schemeClr val="bg1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7EBA2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latinLnBrk="0" hangingPunct="1"/>
                      <a:r>
                        <a:rPr lang="es-ES" sz="1600" kern="1200" dirty="0">
                          <a:solidFill>
                            <a:schemeClr val="bg1"/>
                          </a:solidFill>
                          <a:latin typeface="Montserrat ExtraBold" panose="00000900000000000000" pitchFamily="50" charset="0"/>
                          <a:ea typeface="+mn-ea"/>
                          <a:cs typeface="+mn-cs"/>
                        </a:rPr>
                        <a:t>NO</a:t>
                      </a:r>
                      <a:endParaRPr lang="es-CL" sz="1600" kern="1200" dirty="0">
                        <a:solidFill>
                          <a:schemeClr val="bg1"/>
                        </a:solidFill>
                        <a:latin typeface="Montserrat ExtraBold" panose="00000900000000000000" pitchFamily="50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069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800" dirty="0">
                          <a:solidFill>
                            <a:srgbClr val="163679"/>
                          </a:solidFill>
                          <a:latin typeface="Montserrat ExtraBold" panose="00000900000000000000" pitchFamily="50" charset="0"/>
                        </a:rPr>
                        <a:t>Comentario / Descripción</a:t>
                      </a:r>
                    </a:p>
                  </a:txBody>
                  <a:tcPr anchor="ctr">
                    <a:solidFill>
                      <a:srgbClr val="FFDF0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2797196"/>
                  </a:ext>
                </a:extLst>
              </a:tr>
              <a:tr h="486608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kern="1200" dirty="0">
                          <a:solidFill>
                            <a:srgbClr val="163679"/>
                          </a:solidFill>
                          <a:latin typeface="Montserrat Medium" panose="00000600000000000000" pitchFamily="50" charset="0"/>
                          <a:ea typeface="+mn-ea"/>
                          <a:cs typeface="+mn-cs"/>
                        </a:rPr>
                        <a:t>¿El accidente / incidente descrito en la alerta, tiene algún grado de aplicación, ya sea directa o indirecta en mi área de responsabilidad?</a:t>
                      </a:r>
                      <a:endParaRPr lang="es-CL" sz="1000" kern="1200" dirty="0">
                        <a:solidFill>
                          <a:srgbClr val="163679"/>
                        </a:solidFill>
                        <a:latin typeface="Montserrat Medium" panose="00000600000000000000" pitchFamily="50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7EBA2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E0690C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sz="1050" b="0" i="0" dirty="0">
                        <a:latin typeface="Montserrat Medium" pitchFamily="2" charset="7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6347920"/>
                  </a:ext>
                </a:extLst>
              </a:tr>
              <a:tr h="486608">
                <a:tc>
                  <a:txBody>
                    <a:bodyPr/>
                    <a:lstStyle/>
                    <a:p>
                      <a:r>
                        <a:rPr lang="es-ES" sz="1000" kern="1200" dirty="0">
                          <a:solidFill>
                            <a:srgbClr val="163679"/>
                          </a:solidFill>
                          <a:latin typeface="Montserrat Medium" panose="00000600000000000000" pitchFamily="50" charset="0"/>
                          <a:ea typeface="+mn-ea"/>
                          <a:cs typeface="+mn-cs"/>
                        </a:rPr>
                        <a:t>Si su respuesta es SI.</a:t>
                      </a:r>
                      <a:endParaRPr lang="es-MX" sz="1000" kern="1200" dirty="0">
                        <a:solidFill>
                          <a:srgbClr val="163679"/>
                        </a:solidFill>
                        <a:latin typeface="Montserrat Medium" panose="00000600000000000000" pitchFamily="50" charset="0"/>
                        <a:ea typeface="+mn-ea"/>
                        <a:cs typeface="+mn-cs"/>
                      </a:endParaRPr>
                    </a:p>
                    <a:p>
                      <a:r>
                        <a:rPr lang="es-ES" sz="1000" kern="1200" dirty="0">
                          <a:solidFill>
                            <a:srgbClr val="163679"/>
                          </a:solidFill>
                          <a:latin typeface="Montserrat Medium" panose="00000600000000000000" pitchFamily="50" charset="0"/>
                          <a:ea typeface="+mn-ea"/>
                          <a:cs typeface="+mn-cs"/>
                        </a:rPr>
                        <a:t>¿Ha efectuado la Identificación de Peligros y Evaluación de Riesgos de la actividad relacionada con este accidente / incidente?</a:t>
                      </a:r>
                      <a:endParaRPr lang="es-MX" sz="1000" kern="1200" dirty="0">
                        <a:solidFill>
                          <a:srgbClr val="163679"/>
                        </a:solidFill>
                        <a:latin typeface="Montserrat Medium" panose="00000600000000000000" pitchFamily="50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7EBA2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069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L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 Medium" pitchFamily="2" charset="77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5617908"/>
                  </a:ext>
                </a:extLst>
              </a:tr>
              <a:tr h="486608">
                <a:tc>
                  <a:txBody>
                    <a:bodyPr/>
                    <a:lstStyle/>
                    <a:p>
                      <a:r>
                        <a:rPr lang="es-ES" sz="1000" kern="1200" dirty="0">
                          <a:solidFill>
                            <a:srgbClr val="163679"/>
                          </a:solidFill>
                          <a:latin typeface="Montserrat Medium" panose="00000600000000000000" pitchFamily="50" charset="0"/>
                          <a:ea typeface="+mn-ea"/>
                          <a:cs typeface="+mn-cs"/>
                        </a:rPr>
                        <a:t>¿Se ha involucrado al trabajador en el análisis de las tareas al realizar la IPER?</a:t>
                      </a:r>
                      <a:endParaRPr lang="es-MX" sz="1000" kern="1200" dirty="0">
                        <a:solidFill>
                          <a:srgbClr val="163679"/>
                        </a:solidFill>
                        <a:latin typeface="Montserrat Medium" panose="00000600000000000000" pitchFamily="50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CL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7EBA2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069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L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 Medium" pitchFamily="2" charset="77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9839281"/>
                  </a:ext>
                </a:extLst>
              </a:tr>
              <a:tr h="486608">
                <a:tc>
                  <a:txBody>
                    <a:bodyPr/>
                    <a:lstStyle/>
                    <a:p>
                      <a:r>
                        <a:rPr lang="es-ES" sz="1000" kern="1200" dirty="0">
                          <a:solidFill>
                            <a:srgbClr val="163679"/>
                          </a:solidFill>
                          <a:latin typeface="Montserrat Medium" panose="00000600000000000000" pitchFamily="50" charset="0"/>
                          <a:ea typeface="+mn-ea"/>
                          <a:cs typeface="+mn-cs"/>
                        </a:rPr>
                        <a:t>¿Están los procedimientos y dispositivos de control en condiciones para actuar y evitar que esto ocurra?</a:t>
                      </a:r>
                      <a:endParaRPr lang="es-MX" sz="1000" kern="1200" dirty="0">
                        <a:solidFill>
                          <a:srgbClr val="163679"/>
                        </a:solidFill>
                        <a:latin typeface="Montserrat Medium" panose="00000600000000000000" pitchFamily="50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CL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7EBA2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069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L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 Medium" pitchFamily="2" charset="77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5098634"/>
                  </a:ext>
                </a:extLst>
              </a:tr>
              <a:tr h="486608">
                <a:tc>
                  <a:txBody>
                    <a:bodyPr/>
                    <a:lstStyle/>
                    <a:p>
                      <a:pPr marL="0" algn="l" defTabSz="914377" rtl="0" eaLnBrk="1" latinLnBrk="0" hangingPunct="1"/>
                      <a:r>
                        <a:rPr lang="es-ES" sz="1000" kern="1200" dirty="0">
                          <a:solidFill>
                            <a:srgbClr val="163679"/>
                          </a:solidFill>
                          <a:latin typeface="Montserrat Medium" panose="00000600000000000000" pitchFamily="50" charset="0"/>
                          <a:ea typeface="+mn-ea"/>
                          <a:cs typeface="+mn-cs"/>
                        </a:rPr>
                        <a:t>¿Los controles establecidos para evitar este tipo de accidente son conocidos por todas las personas de su área?</a:t>
                      </a:r>
                      <a:endParaRPr lang="es-MX" sz="1000" kern="1200" dirty="0">
                        <a:solidFill>
                          <a:srgbClr val="163679"/>
                        </a:solidFill>
                        <a:latin typeface="Montserrat Medium" panose="00000600000000000000" pitchFamily="50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CL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7EBA2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069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L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 Medium" pitchFamily="2" charset="77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5643102"/>
                  </a:ext>
                </a:extLst>
              </a:tr>
              <a:tr h="455416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kern="1200" dirty="0">
                          <a:solidFill>
                            <a:srgbClr val="163679"/>
                          </a:solidFill>
                          <a:latin typeface="Montserrat Medium" panose="00000600000000000000" pitchFamily="50" charset="0"/>
                          <a:ea typeface="+mn-ea"/>
                          <a:cs typeface="+mn-cs"/>
                        </a:rPr>
                        <a:t>¿Tiene las capacitaciones documentadas y registradas en el área?</a:t>
                      </a:r>
                      <a:endParaRPr lang="es-CL" sz="1000" kern="1200" dirty="0">
                        <a:solidFill>
                          <a:srgbClr val="163679"/>
                        </a:solidFill>
                        <a:latin typeface="Montserrat Medium" panose="00000600000000000000" pitchFamily="50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CL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7EBA2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069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L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 Medium" pitchFamily="2" charset="77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3895818"/>
                  </a:ext>
                </a:extLst>
              </a:tr>
              <a:tr h="486608">
                <a:tc>
                  <a:txBody>
                    <a:bodyPr/>
                    <a:lstStyle/>
                    <a:p>
                      <a:r>
                        <a:rPr lang="es-ES" sz="1000" kern="1200" dirty="0">
                          <a:solidFill>
                            <a:srgbClr val="163679"/>
                          </a:solidFill>
                          <a:latin typeface="Montserrat Medium" panose="00000600000000000000" pitchFamily="50" charset="0"/>
                          <a:ea typeface="+mn-ea"/>
                          <a:cs typeface="+mn-cs"/>
                        </a:rPr>
                        <a:t>¿Las recomendaciones definidas en la Alerta de Seguridad analizada se pueden aplicar en su área de responsabilidad?</a:t>
                      </a:r>
                      <a:endParaRPr lang="es-MX" sz="1000" kern="1200" dirty="0">
                        <a:solidFill>
                          <a:srgbClr val="163679"/>
                        </a:solidFill>
                        <a:latin typeface="Montserrat Medium" panose="00000600000000000000" pitchFamily="50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CL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7EBA2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069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L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 Medium" pitchFamily="2" charset="77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1631241"/>
                  </a:ext>
                </a:extLst>
              </a:tr>
              <a:tr h="673765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kern="1200" dirty="0">
                          <a:solidFill>
                            <a:srgbClr val="163679"/>
                          </a:solidFill>
                          <a:latin typeface="Montserrat Medium" panose="00000600000000000000" pitchFamily="50" charset="0"/>
                          <a:ea typeface="+mn-ea"/>
                          <a:cs typeface="+mn-cs"/>
                        </a:rPr>
                        <a:t>Si las medidas de control aplican a su área de trabajo y no se han implementado, ¿Se recomienda desarrollar un programa para su implementación? Indique fechas y responsables.</a:t>
                      </a:r>
                      <a:endParaRPr lang="es-CL" sz="1000" kern="1200" dirty="0">
                        <a:solidFill>
                          <a:srgbClr val="163679"/>
                        </a:solidFill>
                        <a:latin typeface="Montserrat Medium" panose="00000600000000000000" pitchFamily="50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CL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7EBA2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L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069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L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ontserrat Medium" pitchFamily="2" charset="77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6069905"/>
                  </a:ext>
                </a:extLst>
              </a:tr>
            </a:tbl>
          </a:graphicData>
        </a:graphic>
      </p:graphicFrame>
      <p:graphicFrame>
        <p:nvGraphicFramePr>
          <p:cNvPr id="20" name="Table 5">
            <a:extLst>
              <a:ext uri="{FF2B5EF4-FFF2-40B4-BE49-F238E27FC236}">
                <a16:creationId xmlns:a16="http://schemas.microsoft.com/office/drawing/2014/main" id="{8760FEC7-8065-4BA9-93CD-5783CBE1A3E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88966767"/>
              </p:ext>
            </p:extLst>
          </p:nvPr>
        </p:nvGraphicFramePr>
        <p:xfrm>
          <a:off x="167764" y="6164826"/>
          <a:ext cx="11848388" cy="5670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56051">
                  <a:extLst>
                    <a:ext uri="{9D8B030D-6E8A-4147-A177-3AD203B41FA5}">
                      <a16:colId xmlns:a16="http://schemas.microsoft.com/office/drawing/2014/main" val="635197374"/>
                    </a:ext>
                  </a:extLst>
                </a:gridCol>
                <a:gridCol w="3892337">
                  <a:extLst>
                    <a:ext uri="{9D8B030D-6E8A-4147-A177-3AD203B41FA5}">
                      <a16:colId xmlns:a16="http://schemas.microsoft.com/office/drawing/2014/main" val="1417111631"/>
                    </a:ext>
                  </a:extLst>
                </a:gridCol>
              </a:tblGrid>
              <a:tr h="567038">
                <a:tc>
                  <a:txBody>
                    <a:bodyPr/>
                    <a:lstStyle/>
                    <a:p>
                      <a:pPr algn="l"/>
                      <a:r>
                        <a:rPr lang="es-CL" sz="1800" b="0" i="0" dirty="0">
                          <a:solidFill>
                            <a:schemeClr val="bg1"/>
                          </a:solidFill>
                          <a:effectLst/>
                          <a:latin typeface="Montserrat ExtraBold" panose="00000900000000000000" pitchFamily="2" charset="0"/>
                        </a:rPr>
                        <a:t>Reglas básicas de seguridad:</a:t>
                      </a:r>
                      <a:endParaRPr lang="es-CL" dirty="0"/>
                    </a:p>
                  </a:txBody>
                  <a:tcPr anchor="ctr">
                    <a:solidFill>
                      <a:srgbClr val="0E43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kern="1200" dirty="0">
                          <a:solidFill>
                            <a:schemeClr val="bg1"/>
                          </a:solidFill>
                          <a:latin typeface="Montserrat ExtraBold" panose="00000900000000000000" pitchFamily="50" charset="0"/>
                          <a:ea typeface="+mn-ea"/>
                          <a:cs typeface="+mn-cs"/>
                        </a:rPr>
                        <a:t>Responsable del análisis</a:t>
                      </a:r>
                    </a:p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kern="1200" dirty="0">
                          <a:solidFill>
                            <a:srgbClr val="FF0000"/>
                          </a:solidFill>
                          <a:latin typeface="Montserrat ExtraBold" panose="00000900000000000000" pitchFamily="50" charset="0"/>
                          <a:ea typeface="+mn-ea"/>
                          <a:cs typeface="+mn-cs"/>
                        </a:rPr>
                        <a:t> </a:t>
                      </a:r>
                      <a:endParaRPr lang="es-ES" sz="1200" kern="1200" dirty="0">
                        <a:solidFill>
                          <a:srgbClr val="FF0000"/>
                        </a:solidFill>
                        <a:latin typeface="Montserrat Light" panose="00000400000000000000" pitchFamily="2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7EBA2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3845304"/>
                  </a:ext>
                </a:extLst>
              </a:tr>
            </a:tbl>
          </a:graphicData>
        </a:graphic>
      </p:graphicFrame>
      <p:sp>
        <p:nvSpPr>
          <p:cNvPr id="21" name="Subtítulo 2">
            <a:extLst>
              <a:ext uri="{FF2B5EF4-FFF2-40B4-BE49-F238E27FC236}">
                <a16:creationId xmlns:a16="http://schemas.microsoft.com/office/drawing/2014/main" id="{17802B69-C277-48F4-8FDD-BC21CB6CE319}"/>
              </a:ext>
            </a:extLst>
          </p:cNvPr>
          <p:cNvSpPr txBox="1">
            <a:spLocks/>
          </p:cNvSpPr>
          <p:nvPr userDrawn="1"/>
        </p:nvSpPr>
        <p:spPr>
          <a:xfrm>
            <a:off x="4786718" y="462645"/>
            <a:ext cx="1490407" cy="232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L" sz="1200" dirty="0">
                <a:solidFill>
                  <a:srgbClr val="163679"/>
                </a:solidFill>
                <a:latin typeface="Montserrat ExtraBold" panose="00000900000000000000" pitchFamily="50" charset="0"/>
              </a:rPr>
              <a:t>Vicepresidencia</a:t>
            </a:r>
          </a:p>
        </p:txBody>
      </p:sp>
      <p:sp>
        <p:nvSpPr>
          <p:cNvPr id="22" name="Subtítulo 2">
            <a:extLst>
              <a:ext uri="{FF2B5EF4-FFF2-40B4-BE49-F238E27FC236}">
                <a16:creationId xmlns:a16="http://schemas.microsoft.com/office/drawing/2014/main" id="{2F5AE759-4049-4248-A397-E6EFE050F8E2}"/>
              </a:ext>
            </a:extLst>
          </p:cNvPr>
          <p:cNvSpPr txBox="1">
            <a:spLocks/>
          </p:cNvSpPr>
          <p:nvPr userDrawn="1"/>
        </p:nvSpPr>
        <p:spPr>
          <a:xfrm>
            <a:off x="6596682" y="462645"/>
            <a:ext cx="1004079" cy="241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1200" dirty="0">
                <a:solidFill>
                  <a:srgbClr val="163679"/>
                </a:solidFill>
                <a:latin typeface="Montserrat ExtraBold" panose="00000900000000000000" pitchFamily="50" charset="0"/>
              </a:rPr>
              <a:t>Gerencia</a:t>
            </a:r>
          </a:p>
        </p:txBody>
      </p:sp>
      <p:sp>
        <p:nvSpPr>
          <p:cNvPr id="23" name="Subtítulo 2">
            <a:extLst>
              <a:ext uri="{FF2B5EF4-FFF2-40B4-BE49-F238E27FC236}">
                <a16:creationId xmlns:a16="http://schemas.microsoft.com/office/drawing/2014/main" id="{129B24D7-E36F-49F1-B759-F6D15CDCE4EA}"/>
              </a:ext>
            </a:extLst>
          </p:cNvPr>
          <p:cNvSpPr txBox="1">
            <a:spLocks/>
          </p:cNvSpPr>
          <p:nvPr userDrawn="1"/>
        </p:nvSpPr>
        <p:spPr>
          <a:xfrm>
            <a:off x="7835882" y="462645"/>
            <a:ext cx="1423501" cy="2325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1200" dirty="0">
                <a:solidFill>
                  <a:srgbClr val="163679"/>
                </a:solidFill>
                <a:latin typeface="Montserrat ExtraBold" panose="00000900000000000000" pitchFamily="50" charset="0"/>
              </a:rPr>
              <a:t>Área</a:t>
            </a:r>
          </a:p>
        </p:txBody>
      </p:sp>
      <p:sp>
        <p:nvSpPr>
          <p:cNvPr id="24" name="Subtítulo 2">
            <a:extLst>
              <a:ext uri="{FF2B5EF4-FFF2-40B4-BE49-F238E27FC236}">
                <a16:creationId xmlns:a16="http://schemas.microsoft.com/office/drawing/2014/main" id="{2997F3D8-1C8D-474F-93E4-C177F6CF44B2}"/>
              </a:ext>
            </a:extLst>
          </p:cNvPr>
          <p:cNvSpPr txBox="1">
            <a:spLocks/>
          </p:cNvSpPr>
          <p:nvPr userDrawn="1"/>
        </p:nvSpPr>
        <p:spPr>
          <a:xfrm>
            <a:off x="9172983" y="462645"/>
            <a:ext cx="1423501" cy="273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1200" dirty="0">
                <a:solidFill>
                  <a:srgbClr val="163679"/>
                </a:solidFill>
                <a:latin typeface="Montserrat ExtraBold" panose="00000900000000000000" pitchFamily="50" charset="0"/>
              </a:rPr>
              <a:t>Fecha de análisis</a:t>
            </a:r>
          </a:p>
        </p:txBody>
      </p:sp>
      <p:sp>
        <p:nvSpPr>
          <p:cNvPr id="25" name="Subtítulo 2">
            <a:extLst>
              <a:ext uri="{FF2B5EF4-FFF2-40B4-BE49-F238E27FC236}">
                <a16:creationId xmlns:a16="http://schemas.microsoft.com/office/drawing/2014/main" id="{DEB919F2-697D-4DA3-9A85-C54CAA578386}"/>
              </a:ext>
            </a:extLst>
          </p:cNvPr>
          <p:cNvSpPr txBox="1">
            <a:spLocks/>
          </p:cNvSpPr>
          <p:nvPr userDrawn="1"/>
        </p:nvSpPr>
        <p:spPr>
          <a:xfrm>
            <a:off x="10827150" y="462645"/>
            <a:ext cx="1024539" cy="232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L" sz="1200" dirty="0">
                <a:solidFill>
                  <a:srgbClr val="163679"/>
                </a:solidFill>
                <a:latin typeface="Montserrat ExtraBold" panose="00000900000000000000" pitchFamily="50" charset="0"/>
              </a:rPr>
              <a:t>N</a:t>
            </a:r>
            <a:r>
              <a:rPr lang="es-CL" sz="1200" baseline="30000" dirty="0">
                <a:solidFill>
                  <a:srgbClr val="163679"/>
                </a:solidFill>
                <a:latin typeface="Montserrat ExtraBold" panose="00000900000000000000" pitchFamily="50" charset="0"/>
              </a:rPr>
              <a:t>o</a:t>
            </a:r>
            <a:r>
              <a:rPr lang="es-CL" sz="1200" dirty="0">
                <a:solidFill>
                  <a:srgbClr val="163679"/>
                </a:solidFill>
                <a:latin typeface="Montserrat ExtraBold" panose="00000900000000000000" pitchFamily="50" charset="0"/>
              </a:rPr>
              <a:t> Alerta</a:t>
            </a:r>
          </a:p>
        </p:txBody>
      </p:sp>
    </p:spTree>
    <p:extLst>
      <p:ext uri="{BB962C8B-B14F-4D97-AF65-F5344CB8AC3E}">
        <p14:creationId xmlns:p14="http://schemas.microsoft.com/office/powerpoint/2010/main" val="2205984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9111E30-206E-45C2-A3D2-B1A4BB14F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82719A2-2DB3-4F18-BA03-3DECCC908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AD7653-C449-4599-9599-3A7F9D5DAE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B9C03-4286-4ECC-95BB-BE64B8F7E058}" type="datetimeFigureOut">
              <a:rPr lang="es-CL" smtClean="0"/>
              <a:t>27-07-25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E200ED4-258D-4421-8A3E-9B6A584C8C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47C3048-F6EB-47FD-971F-F23801EBD9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97E77-CD59-42D5-A634-0443870A9E5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0810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ubtítulo 2">
            <a:extLst>
              <a:ext uri="{FF2B5EF4-FFF2-40B4-BE49-F238E27FC236}">
                <a16:creationId xmlns:a16="http://schemas.microsoft.com/office/drawing/2014/main" id="{5E15C7F0-DC85-4882-8D28-90E058560E62}"/>
              </a:ext>
            </a:extLst>
          </p:cNvPr>
          <p:cNvSpPr txBox="1">
            <a:spLocks/>
          </p:cNvSpPr>
          <p:nvPr/>
        </p:nvSpPr>
        <p:spPr>
          <a:xfrm>
            <a:off x="6340571" y="808442"/>
            <a:ext cx="1562097" cy="232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1200" dirty="0">
                <a:solidFill>
                  <a:srgbClr val="0E4385"/>
                </a:solidFill>
                <a:latin typeface="Montserrat Medium" panose="00000600000000000000" pitchFamily="50" charset="0"/>
              </a:rPr>
              <a:t>Escriba aquí</a:t>
            </a:r>
          </a:p>
          <a:p>
            <a:endParaRPr lang="es-CL" sz="1200" dirty="0">
              <a:solidFill>
                <a:srgbClr val="0E4385"/>
              </a:solidFill>
              <a:latin typeface="Montserrat Medium" panose="00000600000000000000" pitchFamily="50" charset="0"/>
            </a:endParaRPr>
          </a:p>
        </p:txBody>
      </p:sp>
      <p:sp>
        <p:nvSpPr>
          <p:cNvPr id="51" name="Subtítulo 2">
            <a:extLst>
              <a:ext uri="{FF2B5EF4-FFF2-40B4-BE49-F238E27FC236}">
                <a16:creationId xmlns:a16="http://schemas.microsoft.com/office/drawing/2014/main" id="{218B75F0-93E8-40ED-B5B1-F56D2DA72D26}"/>
              </a:ext>
            </a:extLst>
          </p:cNvPr>
          <p:cNvSpPr txBox="1">
            <a:spLocks/>
          </p:cNvSpPr>
          <p:nvPr/>
        </p:nvSpPr>
        <p:spPr>
          <a:xfrm>
            <a:off x="9350720" y="819538"/>
            <a:ext cx="1254611" cy="2214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L" sz="1200" dirty="0">
                <a:solidFill>
                  <a:srgbClr val="0E4385"/>
                </a:solidFill>
                <a:latin typeface="Montserrat Medium" panose="00000600000000000000" pitchFamily="50" charset="0"/>
              </a:rPr>
              <a:t>XX/XX/YYYY</a:t>
            </a:r>
          </a:p>
        </p:txBody>
      </p:sp>
      <p:sp>
        <p:nvSpPr>
          <p:cNvPr id="53" name="Subtítulo 2">
            <a:extLst>
              <a:ext uri="{FF2B5EF4-FFF2-40B4-BE49-F238E27FC236}">
                <a16:creationId xmlns:a16="http://schemas.microsoft.com/office/drawing/2014/main" id="{D2315851-1349-4D16-A0C5-3888A076A9B0}"/>
              </a:ext>
            </a:extLst>
          </p:cNvPr>
          <p:cNvSpPr txBox="1">
            <a:spLocks/>
          </p:cNvSpPr>
          <p:nvPr/>
        </p:nvSpPr>
        <p:spPr>
          <a:xfrm>
            <a:off x="10700955" y="794433"/>
            <a:ext cx="1254611" cy="2465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1200" dirty="0">
                <a:solidFill>
                  <a:srgbClr val="0E4385"/>
                </a:solidFill>
                <a:latin typeface="Montserrat Medium" panose="00000600000000000000" pitchFamily="50" charset="0"/>
              </a:rPr>
              <a:t>Escriba aquí</a:t>
            </a:r>
          </a:p>
        </p:txBody>
      </p:sp>
      <p:sp>
        <p:nvSpPr>
          <p:cNvPr id="54" name="Subtítulo 2">
            <a:extLst>
              <a:ext uri="{FF2B5EF4-FFF2-40B4-BE49-F238E27FC236}">
                <a16:creationId xmlns:a16="http://schemas.microsoft.com/office/drawing/2014/main" id="{B815A98E-5E1A-4E17-9720-A6BC8E48B076}"/>
              </a:ext>
            </a:extLst>
          </p:cNvPr>
          <p:cNvSpPr txBox="1">
            <a:spLocks/>
          </p:cNvSpPr>
          <p:nvPr/>
        </p:nvSpPr>
        <p:spPr>
          <a:xfrm>
            <a:off x="7783951" y="819539"/>
            <a:ext cx="1562097" cy="232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1200" dirty="0">
                <a:solidFill>
                  <a:srgbClr val="0E4385"/>
                </a:solidFill>
                <a:latin typeface="Montserrat Medium" panose="00000600000000000000" pitchFamily="50" charset="0"/>
              </a:rPr>
              <a:t>Escriba aquí</a:t>
            </a:r>
          </a:p>
          <a:p>
            <a:endParaRPr lang="es-CL" sz="1200" dirty="0">
              <a:solidFill>
                <a:srgbClr val="0E4385"/>
              </a:solidFill>
              <a:latin typeface="Montserrat Medium" panose="00000600000000000000" pitchFamily="50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C7EE9DA6-7534-44C1-97B7-53CB3171D08E}"/>
              </a:ext>
            </a:extLst>
          </p:cNvPr>
          <p:cNvSpPr txBox="1"/>
          <p:nvPr/>
        </p:nvSpPr>
        <p:spPr>
          <a:xfrm>
            <a:off x="4878581" y="2137795"/>
            <a:ext cx="310319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……………………………………………………………………………………...</a:t>
            </a:r>
          </a:p>
        </p:txBody>
      </p:sp>
      <p:sp>
        <p:nvSpPr>
          <p:cNvPr id="19" name="Subtítulo 2">
            <a:extLst>
              <a:ext uri="{FF2B5EF4-FFF2-40B4-BE49-F238E27FC236}">
                <a16:creationId xmlns:a16="http://schemas.microsoft.com/office/drawing/2014/main" id="{33C2793B-F886-41A2-836F-8DD0271E0146}"/>
              </a:ext>
            </a:extLst>
          </p:cNvPr>
          <p:cNvSpPr txBox="1">
            <a:spLocks/>
          </p:cNvSpPr>
          <p:nvPr/>
        </p:nvSpPr>
        <p:spPr>
          <a:xfrm>
            <a:off x="4840307" y="808441"/>
            <a:ext cx="1404639" cy="2533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1200" dirty="0">
                <a:solidFill>
                  <a:srgbClr val="0E4385"/>
                </a:solidFill>
                <a:latin typeface="Montserrat Medium" panose="00000600000000000000" pitchFamily="50" charset="0"/>
              </a:rPr>
              <a:t>Escriba aquí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73EDAE3-A3B3-4064-90CF-341BFCE914B8}"/>
              </a:ext>
            </a:extLst>
          </p:cNvPr>
          <p:cNvSpPr txBox="1"/>
          <p:nvPr/>
        </p:nvSpPr>
        <p:spPr>
          <a:xfrm>
            <a:off x="4966010" y="1891574"/>
            <a:ext cx="301576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………………………………………………………………………………......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2E876AB-DED8-4E77-9000-B2995D819AD3}"/>
              </a:ext>
            </a:extLst>
          </p:cNvPr>
          <p:cNvSpPr txBox="1"/>
          <p:nvPr/>
        </p:nvSpPr>
        <p:spPr>
          <a:xfrm>
            <a:off x="5248157" y="2450939"/>
            <a:ext cx="273361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……………………………………………………………………………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E521F7B8-3DD3-421F-B180-1DDC423A1660}"/>
              </a:ext>
            </a:extLst>
          </p:cNvPr>
          <p:cNvSpPr txBox="1"/>
          <p:nvPr/>
        </p:nvSpPr>
        <p:spPr>
          <a:xfrm>
            <a:off x="8247354" y="4719784"/>
            <a:ext cx="370821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Escriba aquí ……………………………………………………………………………………………………….……………………………………………………………………………….……………………………</a:t>
            </a:r>
          </a:p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……………………………………………………………………………………………………….……………………………………………………………………………….……………………………</a:t>
            </a:r>
          </a:p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……………………………………………………………………………………………………….……………………………………………………………………………….……………………………</a:t>
            </a:r>
          </a:p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……………………………………………………………………………………………………….……………………………………………………………………………….……………………………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6E8078A8-4DD3-4F27-9A34-065E4F1708C7}"/>
              </a:ext>
            </a:extLst>
          </p:cNvPr>
          <p:cNvSpPr txBox="1"/>
          <p:nvPr/>
        </p:nvSpPr>
        <p:spPr>
          <a:xfrm>
            <a:off x="4275125" y="6289474"/>
            <a:ext cx="37656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……………………………………………………………………………………………………… ………………………………………………………………………………………………………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69D3A96-5BEE-4719-B3E8-83A0A68B2D9D}"/>
              </a:ext>
            </a:extLst>
          </p:cNvPr>
          <p:cNvSpPr txBox="1"/>
          <p:nvPr/>
        </p:nvSpPr>
        <p:spPr>
          <a:xfrm>
            <a:off x="4321412" y="4524659"/>
            <a:ext cx="376561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Escriba aquí ……………………………………………………………………………………………………… ………………………………………………………………………………………………………</a:t>
            </a:r>
            <a:b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</a:br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………………………………………………………………………………………………………</a:t>
            </a:r>
            <a:b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</a:br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………………………………………………………………………………………………………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63EB892B-51B6-4138-847E-BEC071191A61}"/>
              </a:ext>
            </a:extLst>
          </p:cNvPr>
          <p:cNvSpPr txBox="1"/>
          <p:nvPr/>
        </p:nvSpPr>
        <p:spPr>
          <a:xfrm>
            <a:off x="4275125" y="3021899"/>
            <a:ext cx="376561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Escriba aquí ………………………………………………………………………………………………………….…….……………………………………………………………………………………………………</a:t>
            </a:r>
            <a:b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</a:br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………………………………………………………………………………………………………….…….……………………………………………………………………………………………………</a:t>
            </a:r>
            <a:b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</a:br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………………………………………………………………………………………………………….…….……………………………………………………………………………………………………</a:t>
            </a:r>
            <a:b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</a:br>
            <a:endParaRPr lang="es-CL" sz="1000" dirty="0">
              <a:solidFill>
                <a:srgbClr val="0E4385"/>
              </a:solidFill>
              <a:latin typeface="Montserrat Medium" panose="00000600000000000000" pitchFamily="50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A4AAD12-6337-4773-B4D0-7E44B235006B}"/>
              </a:ext>
            </a:extLst>
          </p:cNvPr>
          <p:cNvSpPr txBox="1"/>
          <p:nvPr/>
        </p:nvSpPr>
        <p:spPr>
          <a:xfrm>
            <a:off x="8247355" y="2134659"/>
            <a:ext cx="3708211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Escriba aquí ……………………………………………………………………………………………………….……………………………………………………………………………….……………………………</a:t>
            </a:r>
          </a:p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……………………………………………………………………………………………………….……………………………………………………………………………….……………………………</a:t>
            </a:r>
          </a:p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……………………………………………………………………………………………………….……………………………………………………………………………….……………………………</a:t>
            </a:r>
          </a:p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……………………………………………………………………………………………………….……………………………………………………………………………….……………………………</a:t>
            </a:r>
          </a:p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……………………………………………………………………………………………………….……………………………………………………………………………….……………………………</a:t>
            </a:r>
          </a:p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……………………………………………………………………………………………………….……………………………………………………………………………….……………………………</a:t>
            </a:r>
          </a:p>
        </p:txBody>
      </p:sp>
      <p:sp>
        <p:nvSpPr>
          <p:cNvPr id="24" name="Marcador de posición de imagen 2">
            <a:extLst>
              <a:ext uri="{FF2B5EF4-FFF2-40B4-BE49-F238E27FC236}">
                <a16:creationId xmlns:a16="http://schemas.microsoft.com/office/drawing/2014/main" id="{AC0139B2-253D-46F6-BCD6-ACD41F7710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0788" y="1990818"/>
            <a:ext cx="3462338" cy="2062162"/>
          </a:xfrm>
        </p:spPr>
        <p:txBody>
          <a:bodyPr/>
          <a:lstStyle/>
          <a:p>
            <a:endParaRPr lang="es-ES_tradnl"/>
          </a:p>
        </p:txBody>
      </p:sp>
      <p:sp>
        <p:nvSpPr>
          <p:cNvPr id="25" name="Marcador de posición de imagen 2">
            <a:extLst>
              <a:ext uri="{FF2B5EF4-FFF2-40B4-BE49-F238E27FC236}">
                <a16:creationId xmlns:a16="http://schemas.microsoft.com/office/drawing/2014/main" id="{FF76DB1D-50E8-4CC5-B3AE-91ACA37A27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0545" y="4427367"/>
            <a:ext cx="3462338" cy="2062162"/>
          </a:xfrm>
        </p:spPr>
        <p:txBody>
          <a:bodyPr/>
          <a:lstStyle/>
          <a:p>
            <a:endParaRPr lang="es-ES_tradnl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FF3C20A-DA4C-4BC7-9C78-9ECF1D0502FC}"/>
              </a:ext>
            </a:extLst>
          </p:cNvPr>
          <p:cNvSpPr txBox="1"/>
          <p:nvPr/>
        </p:nvSpPr>
        <p:spPr>
          <a:xfrm>
            <a:off x="4119500" y="5740821"/>
            <a:ext cx="3955774" cy="369332"/>
          </a:xfrm>
          <a:prstGeom prst="rect">
            <a:avLst/>
          </a:prstGeom>
          <a:solidFill>
            <a:srgbClr val="163679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800" dirty="0">
                <a:solidFill>
                  <a:schemeClr val="bg1"/>
                </a:solidFill>
                <a:latin typeface="Montserrat ExtraBold" panose="00000900000000000000" pitchFamily="50" charset="0"/>
              </a:rPr>
              <a:t>Reglas Básicas de Seguridad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77F070B5-9618-4AB5-B8D2-F5D14DFA5F89}"/>
              </a:ext>
            </a:extLst>
          </p:cNvPr>
          <p:cNvSpPr txBox="1"/>
          <p:nvPr/>
        </p:nvSpPr>
        <p:spPr>
          <a:xfrm>
            <a:off x="4159553" y="4227540"/>
            <a:ext cx="18144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CL" sz="1000" kern="1200" dirty="0">
                <a:solidFill>
                  <a:srgbClr val="163679"/>
                </a:solidFill>
                <a:latin typeface="Montserrat ExtraBold" panose="00000900000000000000" pitchFamily="50" charset="0"/>
                <a:ea typeface="+mn-ea"/>
                <a:cs typeface="+mn-cs"/>
              </a:rPr>
              <a:t>Causas: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AA5C21D-7EEA-4032-8D49-81D6B9FDCE32}"/>
              </a:ext>
            </a:extLst>
          </p:cNvPr>
          <p:cNvSpPr txBox="1"/>
          <p:nvPr/>
        </p:nvSpPr>
        <p:spPr>
          <a:xfrm>
            <a:off x="8087024" y="4304256"/>
            <a:ext cx="18144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CL" sz="1000" kern="1200" dirty="0">
                <a:solidFill>
                  <a:srgbClr val="163679"/>
                </a:solidFill>
                <a:latin typeface="Montserrat ExtraBold" panose="00000900000000000000" pitchFamily="50" charset="0"/>
                <a:ea typeface="+mn-ea"/>
                <a:cs typeface="+mn-cs"/>
              </a:rPr>
              <a:t>Supervisión:</a:t>
            </a:r>
          </a:p>
        </p:txBody>
      </p:sp>
    </p:spTree>
    <p:extLst>
      <p:ext uri="{BB962C8B-B14F-4D97-AF65-F5344CB8AC3E}">
        <p14:creationId xmlns:p14="http://schemas.microsoft.com/office/powerpoint/2010/main" val="3863023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C3F9559-85B2-4A43-A7F7-A0B29C6DDB4C}"/>
              </a:ext>
            </a:extLst>
          </p:cNvPr>
          <p:cNvSpPr txBox="1"/>
          <p:nvPr/>
        </p:nvSpPr>
        <p:spPr>
          <a:xfrm>
            <a:off x="7121618" y="2044359"/>
            <a:ext cx="4782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L"/>
            </a:defPPr>
            <a:lvl1pPr>
              <a:defRPr sz="1000">
                <a:solidFill>
                  <a:srgbClr val="0E4385"/>
                </a:solidFill>
                <a:latin typeface="Montserrat Medium" panose="00000600000000000000" pitchFamily="2" charset="0"/>
              </a:defRPr>
            </a:lvl1pPr>
          </a:lstStyle>
          <a:p>
            <a:r>
              <a:rPr lang="es-CL" dirty="0">
                <a:latin typeface="Montserrat Medium" panose="00000600000000000000" pitchFamily="50" charset="0"/>
              </a:rPr>
              <a:t>Escriba aquí</a:t>
            </a:r>
          </a:p>
          <a:p>
            <a:endParaRPr lang="es-CL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E35C7F63-9E5C-40C7-A8FD-D9EDA38B3580}"/>
              </a:ext>
            </a:extLst>
          </p:cNvPr>
          <p:cNvSpPr txBox="1"/>
          <p:nvPr/>
        </p:nvSpPr>
        <p:spPr>
          <a:xfrm>
            <a:off x="7121619" y="2491109"/>
            <a:ext cx="47826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Escriba aquí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9C1AABC5-750E-450C-84FC-76E5AB61DCC8}"/>
              </a:ext>
            </a:extLst>
          </p:cNvPr>
          <p:cNvSpPr txBox="1"/>
          <p:nvPr/>
        </p:nvSpPr>
        <p:spPr>
          <a:xfrm>
            <a:off x="7121619" y="2984500"/>
            <a:ext cx="47826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Escriba aquí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D025F8BD-4DC5-47C1-A1D1-3EAA8F255786}"/>
              </a:ext>
            </a:extLst>
          </p:cNvPr>
          <p:cNvSpPr txBox="1"/>
          <p:nvPr/>
        </p:nvSpPr>
        <p:spPr>
          <a:xfrm>
            <a:off x="7121619" y="3457067"/>
            <a:ext cx="47826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Escriba aquí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A78D65BB-01F4-47FE-AB17-C6D554E021D0}"/>
              </a:ext>
            </a:extLst>
          </p:cNvPr>
          <p:cNvSpPr txBox="1"/>
          <p:nvPr/>
        </p:nvSpPr>
        <p:spPr>
          <a:xfrm>
            <a:off x="7121619" y="3966782"/>
            <a:ext cx="47826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Escriba aquí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C657E14C-06C5-4924-A9E1-3F941E1D4B6B}"/>
              </a:ext>
            </a:extLst>
          </p:cNvPr>
          <p:cNvSpPr txBox="1"/>
          <p:nvPr/>
        </p:nvSpPr>
        <p:spPr>
          <a:xfrm>
            <a:off x="7121619" y="4459356"/>
            <a:ext cx="47826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Escriba aquí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175F9187-CC7A-40B4-9D42-8A2503CE32AF}"/>
              </a:ext>
            </a:extLst>
          </p:cNvPr>
          <p:cNvSpPr txBox="1"/>
          <p:nvPr/>
        </p:nvSpPr>
        <p:spPr>
          <a:xfrm>
            <a:off x="7121619" y="4951930"/>
            <a:ext cx="47826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Escriba aquí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FFB8C43D-3AA0-46AF-873E-DB1BE837706D}"/>
              </a:ext>
            </a:extLst>
          </p:cNvPr>
          <p:cNvSpPr txBox="1"/>
          <p:nvPr/>
        </p:nvSpPr>
        <p:spPr>
          <a:xfrm>
            <a:off x="7121619" y="5509516"/>
            <a:ext cx="47826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000" dirty="0">
                <a:solidFill>
                  <a:srgbClr val="0E4385"/>
                </a:solidFill>
                <a:latin typeface="Montserrat Medium" panose="00000600000000000000" pitchFamily="50" charset="0"/>
              </a:rPr>
              <a:t>Escriba aquí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35B2231-11C5-4A31-BCDF-BBBA16C9D7FB}"/>
              </a:ext>
            </a:extLst>
          </p:cNvPr>
          <p:cNvSpPr txBox="1"/>
          <p:nvPr/>
        </p:nvSpPr>
        <p:spPr>
          <a:xfrm>
            <a:off x="8195417" y="6420300"/>
            <a:ext cx="37088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kern="1200" dirty="0">
                <a:solidFill>
                  <a:schemeClr val="bg1"/>
                </a:solidFill>
                <a:latin typeface="Montserrat Light" panose="00000400000000000000" pitchFamily="2" charset="0"/>
                <a:ea typeface="+mn-ea"/>
                <a:cs typeface="+mn-cs"/>
              </a:rPr>
              <a:t>Escribir nombre y firma)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1C79C3F-31B2-4229-923C-4E008F964BEF}"/>
              </a:ext>
            </a:extLst>
          </p:cNvPr>
          <p:cNvSpPr txBox="1"/>
          <p:nvPr/>
        </p:nvSpPr>
        <p:spPr>
          <a:xfrm>
            <a:off x="5332576" y="2120585"/>
            <a:ext cx="76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Montserrat" panose="02000505000000020004" pitchFamily="2" charset="0"/>
              </a:rPr>
              <a:t>X</a:t>
            </a:r>
            <a:endParaRPr lang="es-CL" sz="1400" b="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33" name="CuadroTexto 3">
            <a:extLst>
              <a:ext uri="{FF2B5EF4-FFF2-40B4-BE49-F238E27FC236}">
                <a16:creationId xmlns:a16="http://schemas.microsoft.com/office/drawing/2014/main" id="{B852CE95-3505-4414-8F30-D02C28CF13C7}"/>
              </a:ext>
            </a:extLst>
          </p:cNvPr>
          <p:cNvSpPr txBox="1"/>
          <p:nvPr/>
        </p:nvSpPr>
        <p:spPr>
          <a:xfrm>
            <a:off x="6084606" y="2120585"/>
            <a:ext cx="76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Montserrat" panose="02000505000000020004" pitchFamily="2" charset="0"/>
              </a:rPr>
              <a:t>X</a:t>
            </a:r>
            <a:endParaRPr lang="es-CL" sz="1400" b="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61" name="CuadroTexto 3">
            <a:extLst>
              <a:ext uri="{FF2B5EF4-FFF2-40B4-BE49-F238E27FC236}">
                <a16:creationId xmlns:a16="http://schemas.microsoft.com/office/drawing/2014/main" id="{96632903-5AEA-4AFD-BED6-C736F2466F4D}"/>
              </a:ext>
            </a:extLst>
          </p:cNvPr>
          <p:cNvSpPr txBox="1"/>
          <p:nvPr/>
        </p:nvSpPr>
        <p:spPr>
          <a:xfrm>
            <a:off x="5332576" y="2599150"/>
            <a:ext cx="76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Montserrat" panose="02000505000000020004" pitchFamily="2" charset="0"/>
              </a:rPr>
              <a:t>X</a:t>
            </a:r>
            <a:endParaRPr lang="es-CL" sz="1400" b="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62" name="CuadroTexto 3">
            <a:extLst>
              <a:ext uri="{FF2B5EF4-FFF2-40B4-BE49-F238E27FC236}">
                <a16:creationId xmlns:a16="http://schemas.microsoft.com/office/drawing/2014/main" id="{A0045259-34C2-4E1F-9063-E9FE35585F55}"/>
              </a:ext>
            </a:extLst>
          </p:cNvPr>
          <p:cNvSpPr txBox="1"/>
          <p:nvPr/>
        </p:nvSpPr>
        <p:spPr>
          <a:xfrm>
            <a:off x="6084606" y="2599150"/>
            <a:ext cx="76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Montserrat" panose="02000505000000020004" pitchFamily="2" charset="0"/>
              </a:rPr>
              <a:t>X</a:t>
            </a:r>
            <a:endParaRPr lang="es-CL" sz="1400" b="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63" name="CuadroTexto 3">
            <a:extLst>
              <a:ext uri="{FF2B5EF4-FFF2-40B4-BE49-F238E27FC236}">
                <a16:creationId xmlns:a16="http://schemas.microsoft.com/office/drawing/2014/main" id="{74B558EF-65F2-4796-964B-C13CF72FBAB4}"/>
              </a:ext>
            </a:extLst>
          </p:cNvPr>
          <p:cNvSpPr txBox="1"/>
          <p:nvPr/>
        </p:nvSpPr>
        <p:spPr>
          <a:xfrm>
            <a:off x="5332576" y="3069169"/>
            <a:ext cx="76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Montserrat" panose="02000505000000020004" pitchFamily="2" charset="0"/>
              </a:rPr>
              <a:t>X</a:t>
            </a:r>
            <a:endParaRPr lang="es-CL" sz="1400" b="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64" name="CuadroTexto 3">
            <a:extLst>
              <a:ext uri="{FF2B5EF4-FFF2-40B4-BE49-F238E27FC236}">
                <a16:creationId xmlns:a16="http://schemas.microsoft.com/office/drawing/2014/main" id="{2E098885-EA55-482E-89ED-8183F38EDD7A}"/>
              </a:ext>
            </a:extLst>
          </p:cNvPr>
          <p:cNvSpPr txBox="1"/>
          <p:nvPr/>
        </p:nvSpPr>
        <p:spPr>
          <a:xfrm>
            <a:off x="6084606" y="3069169"/>
            <a:ext cx="76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Montserrat" panose="02000505000000020004" pitchFamily="2" charset="0"/>
              </a:rPr>
              <a:t>X</a:t>
            </a:r>
            <a:endParaRPr lang="es-CL" sz="1400" b="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65" name="CuadroTexto 3">
            <a:extLst>
              <a:ext uri="{FF2B5EF4-FFF2-40B4-BE49-F238E27FC236}">
                <a16:creationId xmlns:a16="http://schemas.microsoft.com/office/drawing/2014/main" id="{04DB683D-B4C7-4485-AA86-9DAD18491D3C}"/>
              </a:ext>
            </a:extLst>
          </p:cNvPr>
          <p:cNvSpPr txBox="1"/>
          <p:nvPr/>
        </p:nvSpPr>
        <p:spPr>
          <a:xfrm>
            <a:off x="5332576" y="3556279"/>
            <a:ext cx="76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Montserrat" panose="02000505000000020004" pitchFamily="2" charset="0"/>
              </a:rPr>
              <a:t>X</a:t>
            </a:r>
            <a:endParaRPr lang="es-CL" sz="1400" b="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66" name="CuadroTexto 3">
            <a:extLst>
              <a:ext uri="{FF2B5EF4-FFF2-40B4-BE49-F238E27FC236}">
                <a16:creationId xmlns:a16="http://schemas.microsoft.com/office/drawing/2014/main" id="{87F6BB4B-B1CB-4FB6-9472-9A1F32A21EE8}"/>
              </a:ext>
            </a:extLst>
          </p:cNvPr>
          <p:cNvSpPr txBox="1"/>
          <p:nvPr/>
        </p:nvSpPr>
        <p:spPr>
          <a:xfrm>
            <a:off x="6084606" y="3556279"/>
            <a:ext cx="76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Montserrat" panose="02000505000000020004" pitchFamily="2" charset="0"/>
              </a:rPr>
              <a:t>X</a:t>
            </a:r>
            <a:endParaRPr lang="es-CL" sz="1400" b="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67" name="CuadroTexto 3">
            <a:extLst>
              <a:ext uri="{FF2B5EF4-FFF2-40B4-BE49-F238E27FC236}">
                <a16:creationId xmlns:a16="http://schemas.microsoft.com/office/drawing/2014/main" id="{BC90E10E-8764-4DAD-B544-ACFC71BA0C95}"/>
              </a:ext>
            </a:extLst>
          </p:cNvPr>
          <p:cNvSpPr txBox="1"/>
          <p:nvPr/>
        </p:nvSpPr>
        <p:spPr>
          <a:xfrm>
            <a:off x="5332576" y="4051936"/>
            <a:ext cx="76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Montserrat" panose="02000505000000020004" pitchFamily="2" charset="0"/>
              </a:rPr>
              <a:t>X</a:t>
            </a:r>
            <a:endParaRPr lang="es-CL" sz="1400" b="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68" name="CuadroTexto 3">
            <a:extLst>
              <a:ext uri="{FF2B5EF4-FFF2-40B4-BE49-F238E27FC236}">
                <a16:creationId xmlns:a16="http://schemas.microsoft.com/office/drawing/2014/main" id="{F5A1D312-CB98-46BC-A582-48469F2BF872}"/>
              </a:ext>
            </a:extLst>
          </p:cNvPr>
          <p:cNvSpPr txBox="1"/>
          <p:nvPr/>
        </p:nvSpPr>
        <p:spPr>
          <a:xfrm>
            <a:off x="6084606" y="4051936"/>
            <a:ext cx="76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Montserrat" panose="02000505000000020004" pitchFamily="2" charset="0"/>
              </a:rPr>
              <a:t>X</a:t>
            </a:r>
            <a:endParaRPr lang="es-CL" sz="1400" b="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69" name="CuadroTexto 3">
            <a:extLst>
              <a:ext uri="{FF2B5EF4-FFF2-40B4-BE49-F238E27FC236}">
                <a16:creationId xmlns:a16="http://schemas.microsoft.com/office/drawing/2014/main" id="{4F2F25AE-7078-4F82-9492-07206565636D}"/>
              </a:ext>
            </a:extLst>
          </p:cNvPr>
          <p:cNvSpPr txBox="1"/>
          <p:nvPr/>
        </p:nvSpPr>
        <p:spPr>
          <a:xfrm>
            <a:off x="5332576" y="4504863"/>
            <a:ext cx="76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Montserrat" panose="02000505000000020004" pitchFamily="2" charset="0"/>
              </a:rPr>
              <a:t>X</a:t>
            </a:r>
            <a:endParaRPr lang="es-CL" sz="1400" b="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70" name="CuadroTexto 3">
            <a:extLst>
              <a:ext uri="{FF2B5EF4-FFF2-40B4-BE49-F238E27FC236}">
                <a16:creationId xmlns:a16="http://schemas.microsoft.com/office/drawing/2014/main" id="{18DC31C2-C4D8-496C-9721-D2B03AD15362}"/>
              </a:ext>
            </a:extLst>
          </p:cNvPr>
          <p:cNvSpPr txBox="1"/>
          <p:nvPr/>
        </p:nvSpPr>
        <p:spPr>
          <a:xfrm>
            <a:off x="6084606" y="4504863"/>
            <a:ext cx="76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Montserrat" panose="02000505000000020004" pitchFamily="2" charset="0"/>
              </a:rPr>
              <a:t>X</a:t>
            </a:r>
            <a:endParaRPr lang="es-CL" sz="1400" b="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71" name="CuadroTexto 3">
            <a:extLst>
              <a:ext uri="{FF2B5EF4-FFF2-40B4-BE49-F238E27FC236}">
                <a16:creationId xmlns:a16="http://schemas.microsoft.com/office/drawing/2014/main" id="{A70FE8C7-45D6-4542-BA7A-C383411DBF16}"/>
              </a:ext>
            </a:extLst>
          </p:cNvPr>
          <p:cNvSpPr txBox="1"/>
          <p:nvPr/>
        </p:nvSpPr>
        <p:spPr>
          <a:xfrm>
            <a:off x="5332576" y="4983427"/>
            <a:ext cx="76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Montserrat" panose="02000505000000020004" pitchFamily="2" charset="0"/>
              </a:rPr>
              <a:t>X</a:t>
            </a:r>
            <a:endParaRPr lang="es-CL" sz="1400" b="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72" name="CuadroTexto 3">
            <a:extLst>
              <a:ext uri="{FF2B5EF4-FFF2-40B4-BE49-F238E27FC236}">
                <a16:creationId xmlns:a16="http://schemas.microsoft.com/office/drawing/2014/main" id="{3DCBB2DF-2903-4A84-887F-AA5B89AE4DEB}"/>
              </a:ext>
            </a:extLst>
          </p:cNvPr>
          <p:cNvSpPr txBox="1"/>
          <p:nvPr/>
        </p:nvSpPr>
        <p:spPr>
          <a:xfrm>
            <a:off x="6084606" y="4983427"/>
            <a:ext cx="76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Montserrat" panose="02000505000000020004" pitchFamily="2" charset="0"/>
              </a:rPr>
              <a:t>X</a:t>
            </a:r>
            <a:endParaRPr lang="es-CL" sz="1400" b="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73" name="CuadroTexto 3">
            <a:extLst>
              <a:ext uri="{FF2B5EF4-FFF2-40B4-BE49-F238E27FC236}">
                <a16:creationId xmlns:a16="http://schemas.microsoft.com/office/drawing/2014/main" id="{43EC6EC4-4783-4A48-BF17-8FF00588FF85}"/>
              </a:ext>
            </a:extLst>
          </p:cNvPr>
          <p:cNvSpPr txBox="1"/>
          <p:nvPr/>
        </p:nvSpPr>
        <p:spPr>
          <a:xfrm>
            <a:off x="5332576" y="5590178"/>
            <a:ext cx="76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Montserrat" panose="02000505000000020004" pitchFamily="2" charset="0"/>
              </a:rPr>
              <a:t>X</a:t>
            </a:r>
            <a:endParaRPr lang="es-CL" sz="1400" b="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74" name="CuadroTexto 3">
            <a:extLst>
              <a:ext uri="{FF2B5EF4-FFF2-40B4-BE49-F238E27FC236}">
                <a16:creationId xmlns:a16="http://schemas.microsoft.com/office/drawing/2014/main" id="{493C4295-846C-474F-AA40-9F31EF9D8B02}"/>
              </a:ext>
            </a:extLst>
          </p:cNvPr>
          <p:cNvSpPr txBox="1"/>
          <p:nvPr/>
        </p:nvSpPr>
        <p:spPr>
          <a:xfrm>
            <a:off x="6084606" y="5590178"/>
            <a:ext cx="76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bg1"/>
                </a:solidFill>
                <a:latin typeface="Montserrat" panose="02000505000000020004" pitchFamily="2" charset="0"/>
              </a:rPr>
              <a:t>X</a:t>
            </a:r>
            <a:endParaRPr lang="es-CL" sz="1400" b="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75" name="Subtítulo 2">
            <a:extLst>
              <a:ext uri="{FF2B5EF4-FFF2-40B4-BE49-F238E27FC236}">
                <a16:creationId xmlns:a16="http://schemas.microsoft.com/office/drawing/2014/main" id="{8BF665D1-9463-470C-A15B-189D782ECECB}"/>
              </a:ext>
            </a:extLst>
          </p:cNvPr>
          <p:cNvSpPr txBox="1">
            <a:spLocks/>
          </p:cNvSpPr>
          <p:nvPr/>
        </p:nvSpPr>
        <p:spPr>
          <a:xfrm>
            <a:off x="4840307" y="808441"/>
            <a:ext cx="1404639" cy="2533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1200" dirty="0">
                <a:solidFill>
                  <a:srgbClr val="0E4385"/>
                </a:solidFill>
                <a:latin typeface="Montserrat Medium" panose="00000600000000000000" pitchFamily="50" charset="0"/>
              </a:rPr>
              <a:t>Escriba aquí</a:t>
            </a:r>
          </a:p>
        </p:txBody>
      </p:sp>
      <p:sp>
        <p:nvSpPr>
          <p:cNvPr id="76" name="Subtítulo 2">
            <a:extLst>
              <a:ext uri="{FF2B5EF4-FFF2-40B4-BE49-F238E27FC236}">
                <a16:creationId xmlns:a16="http://schemas.microsoft.com/office/drawing/2014/main" id="{2386D154-52C9-456A-B4AA-DF45000428A4}"/>
              </a:ext>
            </a:extLst>
          </p:cNvPr>
          <p:cNvSpPr txBox="1">
            <a:spLocks/>
          </p:cNvSpPr>
          <p:nvPr/>
        </p:nvSpPr>
        <p:spPr>
          <a:xfrm>
            <a:off x="6340571" y="808442"/>
            <a:ext cx="1562097" cy="232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1200" dirty="0">
                <a:solidFill>
                  <a:srgbClr val="0E4385"/>
                </a:solidFill>
                <a:latin typeface="Montserrat Medium" panose="00000600000000000000" pitchFamily="50" charset="0"/>
              </a:rPr>
              <a:t>Escriba aquí</a:t>
            </a:r>
          </a:p>
          <a:p>
            <a:endParaRPr lang="es-CL" sz="1200" dirty="0">
              <a:solidFill>
                <a:srgbClr val="0E4385"/>
              </a:solidFill>
              <a:latin typeface="Montserrat Medium" panose="00000600000000000000" pitchFamily="50" charset="0"/>
            </a:endParaRPr>
          </a:p>
        </p:txBody>
      </p:sp>
      <p:sp>
        <p:nvSpPr>
          <p:cNvPr id="77" name="Subtítulo 2">
            <a:extLst>
              <a:ext uri="{FF2B5EF4-FFF2-40B4-BE49-F238E27FC236}">
                <a16:creationId xmlns:a16="http://schemas.microsoft.com/office/drawing/2014/main" id="{4BD9B7B2-CF7D-4F7A-8F8C-B7FF0BBE0FE6}"/>
              </a:ext>
            </a:extLst>
          </p:cNvPr>
          <p:cNvSpPr txBox="1">
            <a:spLocks/>
          </p:cNvSpPr>
          <p:nvPr/>
        </p:nvSpPr>
        <p:spPr>
          <a:xfrm>
            <a:off x="9350720" y="819538"/>
            <a:ext cx="1254611" cy="2214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L" sz="1200" dirty="0">
                <a:solidFill>
                  <a:srgbClr val="0E4385"/>
                </a:solidFill>
                <a:latin typeface="Montserrat Medium" panose="00000600000000000000" pitchFamily="50" charset="0"/>
              </a:rPr>
              <a:t>XX/XX/YYYY</a:t>
            </a:r>
          </a:p>
        </p:txBody>
      </p:sp>
      <p:sp>
        <p:nvSpPr>
          <p:cNvPr id="78" name="Subtítulo 2">
            <a:extLst>
              <a:ext uri="{FF2B5EF4-FFF2-40B4-BE49-F238E27FC236}">
                <a16:creationId xmlns:a16="http://schemas.microsoft.com/office/drawing/2014/main" id="{46C61E3F-FCBD-4E90-BED6-AF2652D344C1}"/>
              </a:ext>
            </a:extLst>
          </p:cNvPr>
          <p:cNvSpPr txBox="1">
            <a:spLocks/>
          </p:cNvSpPr>
          <p:nvPr/>
        </p:nvSpPr>
        <p:spPr>
          <a:xfrm>
            <a:off x="10700955" y="794433"/>
            <a:ext cx="1254611" cy="2465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1200" dirty="0">
                <a:solidFill>
                  <a:srgbClr val="0E4385"/>
                </a:solidFill>
                <a:latin typeface="Montserrat Medium" panose="00000600000000000000" pitchFamily="50" charset="0"/>
              </a:rPr>
              <a:t>Escriba aquí</a:t>
            </a:r>
          </a:p>
        </p:txBody>
      </p:sp>
      <p:sp>
        <p:nvSpPr>
          <p:cNvPr id="79" name="Subtítulo 2">
            <a:extLst>
              <a:ext uri="{FF2B5EF4-FFF2-40B4-BE49-F238E27FC236}">
                <a16:creationId xmlns:a16="http://schemas.microsoft.com/office/drawing/2014/main" id="{362E65CB-7172-40F2-8FA5-C2ADDB1D551D}"/>
              </a:ext>
            </a:extLst>
          </p:cNvPr>
          <p:cNvSpPr txBox="1">
            <a:spLocks/>
          </p:cNvSpPr>
          <p:nvPr/>
        </p:nvSpPr>
        <p:spPr>
          <a:xfrm>
            <a:off x="7783951" y="819539"/>
            <a:ext cx="1562097" cy="232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1200" dirty="0">
                <a:solidFill>
                  <a:srgbClr val="0E4385"/>
                </a:solidFill>
                <a:latin typeface="Montserrat Medium" panose="00000600000000000000" pitchFamily="50" charset="0"/>
              </a:rPr>
              <a:t>Escriba aquí</a:t>
            </a:r>
          </a:p>
          <a:p>
            <a:endParaRPr lang="es-CL" sz="1200" dirty="0">
              <a:solidFill>
                <a:srgbClr val="0E4385"/>
              </a:solidFill>
              <a:latin typeface="Montserrat Medium" panose="00000600000000000000" pitchFamily="50" charset="0"/>
            </a:endParaRPr>
          </a:p>
        </p:txBody>
      </p:sp>
      <p:sp>
        <p:nvSpPr>
          <p:cNvPr id="34" name="CuadroTexto 30">
            <a:extLst>
              <a:ext uri="{FF2B5EF4-FFF2-40B4-BE49-F238E27FC236}">
                <a16:creationId xmlns:a16="http://schemas.microsoft.com/office/drawing/2014/main" id="{B65C2BCD-9507-42C4-A144-D2F9934885C5}"/>
              </a:ext>
            </a:extLst>
          </p:cNvPr>
          <p:cNvSpPr txBox="1"/>
          <p:nvPr/>
        </p:nvSpPr>
        <p:spPr>
          <a:xfrm>
            <a:off x="3743196" y="6331929"/>
            <a:ext cx="429590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000" dirty="0">
                <a:solidFill>
                  <a:schemeClr val="bg1"/>
                </a:solidFill>
                <a:latin typeface="Montserrat Medium" panose="00000600000000000000" pitchFamily="50" charset="0"/>
              </a:rPr>
              <a:t>Escriba aquí……………………………………………………………………………………………………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16894674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577</TotalTime>
  <Words>109</Words>
  <Application>Microsoft Macintosh PowerPoint</Application>
  <PresentationFormat>Panorámica</PresentationFormat>
  <Paragraphs>55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11" baseType="lpstr">
      <vt:lpstr>Montserrat Light</vt:lpstr>
      <vt:lpstr>Montserrat ExtraBold</vt:lpstr>
      <vt:lpstr>Calibri Light</vt:lpstr>
      <vt:lpstr>Arial</vt:lpstr>
      <vt:lpstr>Montserrat Black</vt:lpstr>
      <vt:lpstr>Montserrat</vt:lpstr>
      <vt:lpstr>Montserrat Medium</vt:lpstr>
      <vt:lpstr>Calibri</vt:lpstr>
      <vt:lpstr>Tema de Office</vt:lpstr>
      <vt:lpstr>Presentación de PowerPoint</vt:lpstr>
      <vt:lpstr>Presentación de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Claudio Cortés Polanco</cp:lastModifiedBy>
  <cp:revision>66</cp:revision>
  <dcterms:created xsi:type="dcterms:W3CDTF">2022-01-26T14:43:00Z</dcterms:created>
  <dcterms:modified xsi:type="dcterms:W3CDTF">2025-07-27T16:21:03Z</dcterms:modified>
  <cp:category/>
</cp:coreProperties>
</file>